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notesMasterIdLst>
    <p:notesMasterId r:id="rId23"/>
  </p:notesMasterIdLst>
  <p:handoutMasterIdLst>
    <p:handoutMasterId r:id="rId24"/>
  </p:handoutMasterIdLst>
  <p:sldIdLst>
    <p:sldId id="257" r:id="rId4"/>
    <p:sldId id="420" r:id="rId5"/>
    <p:sldId id="422" r:id="rId6"/>
    <p:sldId id="432" r:id="rId7"/>
    <p:sldId id="423" r:id="rId8"/>
    <p:sldId id="436" r:id="rId9"/>
    <p:sldId id="424" r:id="rId10"/>
    <p:sldId id="428" r:id="rId11"/>
    <p:sldId id="427" r:id="rId12"/>
    <p:sldId id="429" r:id="rId13"/>
    <p:sldId id="425" r:id="rId14"/>
    <p:sldId id="430" r:id="rId15"/>
    <p:sldId id="434" r:id="rId16"/>
    <p:sldId id="437" r:id="rId17"/>
    <p:sldId id="426" r:id="rId18"/>
    <p:sldId id="431" r:id="rId19"/>
    <p:sldId id="433" r:id="rId20"/>
    <p:sldId id="438" r:id="rId21"/>
    <p:sldId id="43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660066"/>
    <a:srgbClr val="540E58"/>
    <a:srgbClr val="7E317B"/>
    <a:srgbClr val="580058"/>
    <a:srgbClr val="50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2"/>
    <p:restoredTop sz="94422"/>
  </p:normalViewPr>
  <p:slideViewPr>
    <p:cSldViewPr>
      <p:cViewPr varScale="1">
        <p:scale>
          <a:sx n="81" d="100"/>
          <a:sy n="81" d="100"/>
        </p:scale>
        <p:origin x="1507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D17909-69BA-4EAE-A296-32EC244C316F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9DB338-A275-4641-B7DB-B3416977C6C7}">
      <dgm:prSet/>
      <dgm:spPr/>
      <dgm:t>
        <a:bodyPr/>
        <a:lstStyle/>
        <a:p>
          <a:r>
            <a:rPr lang="en-US"/>
            <a:t>Suciu Gheorghe Sr.</a:t>
          </a:r>
        </a:p>
      </dgm:t>
    </dgm:pt>
    <dgm:pt modelId="{EF2884A2-6B33-446A-803A-B6AA5FE1D8BE}" type="parTrans" cxnId="{646E12EC-806A-4D8D-8A46-60A0769D86E0}">
      <dgm:prSet/>
      <dgm:spPr/>
      <dgm:t>
        <a:bodyPr/>
        <a:lstStyle/>
        <a:p>
          <a:endParaRPr lang="en-US"/>
        </a:p>
      </dgm:t>
    </dgm:pt>
    <dgm:pt modelId="{F87EC006-B76F-430F-B11D-40E577C62418}" type="sibTrans" cxnId="{646E12EC-806A-4D8D-8A46-60A0769D86E0}">
      <dgm:prSet/>
      <dgm:spPr/>
      <dgm:t>
        <a:bodyPr/>
        <a:lstStyle/>
        <a:p>
          <a:endParaRPr lang="en-US"/>
        </a:p>
      </dgm:t>
    </dgm:pt>
    <dgm:pt modelId="{E7DA0EBE-7310-4864-96FB-05A43804C3B8}">
      <dgm:prSet/>
      <dgm:spPr/>
      <dgm:t>
        <a:bodyPr/>
        <a:lstStyle/>
        <a:p>
          <a:r>
            <a:rPr lang="en-US" dirty="0"/>
            <a:t>Constantin Claudia</a:t>
          </a:r>
        </a:p>
      </dgm:t>
    </dgm:pt>
    <dgm:pt modelId="{B8379CCC-E46E-4D52-AF30-2305FE059284}" type="parTrans" cxnId="{16534FF9-8E87-4295-9A44-344AAE5936E0}">
      <dgm:prSet/>
      <dgm:spPr/>
      <dgm:t>
        <a:bodyPr/>
        <a:lstStyle/>
        <a:p>
          <a:endParaRPr lang="en-US"/>
        </a:p>
      </dgm:t>
    </dgm:pt>
    <dgm:pt modelId="{344E404E-51A5-49FB-9905-9215B79A372D}" type="sibTrans" cxnId="{16534FF9-8E87-4295-9A44-344AAE5936E0}">
      <dgm:prSet/>
      <dgm:spPr/>
      <dgm:t>
        <a:bodyPr/>
        <a:lstStyle/>
        <a:p>
          <a:endParaRPr lang="en-US"/>
        </a:p>
      </dgm:t>
    </dgm:pt>
    <dgm:pt modelId="{BCD4DDF6-F22A-4E3E-AE65-D352795B886F}">
      <dgm:prSet/>
      <dgm:spPr/>
      <dgm:t>
        <a:bodyPr/>
        <a:lstStyle/>
        <a:p>
          <a:r>
            <a:rPr lang="en-US" dirty="0" err="1"/>
            <a:t>Iordache</a:t>
          </a:r>
          <a:r>
            <a:rPr lang="en-US" dirty="0"/>
            <a:t> George Valentin</a:t>
          </a:r>
        </a:p>
      </dgm:t>
    </dgm:pt>
    <dgm:pt modelId="{04609BE0-25EE-4CF1-A664-461F9AA5C682}" type="parTrans" cxnId="{D4A2E14D-AD40-4461-B687-82721476BE99}">
      <dgm:prSet/>
      <dgm:spPr/>
      <dgm:t>
        <a:bodyPr/>
        <a:lstStyle/>
        <a:p>
          <a:endParaRPr lang="en-US"/>
        </a:p>
      </dgm:t>
    </dgm:pt>
    <dgm:pt modelId="{D309828E-9D71-440F-999F-BE9FF93BAFCC}" type="sibTrans" cxnId="{D4A2E14D-AD40-4461-B687-82721476BE99}">
      <dgm:prSet/>
      <dgm:spPr/>
      <dgm:t>
        <a:bodyPr/>
        <a:lstStyle/>
        <a:p>
          <a:endParaRPr lang="en-US"/>
        </a:p>
      </dgm:t>
    </dgm:pt>
    <dgm:pt modelId="{E71BA97C-F01B-4AD6-B5FC-70492CD1318A}">
      <dgm:prSet/>
      <dgm:spPr/>
      <dgm:t>
        <a:bodyPr/>
        <a:lstStyle/>
        <a:p>
          <a:r>
            <a:rPr lang="en-US"/>
            <a:t>Sachian Mari-Anais</a:t>
          </a:r>
        </a:p>
      </dgm:t>
    </dgm:pt>
    <dgm:pt modelId="{FF39B0A3-0228-4158-8BAB-21AD438541DA}" type="parTrans" cxnId="{60DB642A-CF8C-433A-90DC-5F05AA4AEA90}">
      <dgm:prSet/>
      <dgm:spPr/>
      <dgm:t>
        <a:bodyPr/>
        <a:lstStyle/>
        <a:p>
          <a:endParaRPr lang="en-US"/>
        </a:p>
      </dgm:t>
    </dgm:pt>
    <dgm:pt modelId="{40159F9B-9703-4D44-9CB9-83DD107C6EFD}" type="sibTrans" cxnId="{60DB642A-CF8C-433A-90DC-5F05AA4AEA90}">
      <dgm:prSet/>
      <dgm:spPr/>
      <dgm:t>
        <a:bodyPr/>
        <a:lstStyle/>
        <a:p>
          <a:endParaRPr lang="en-US"/>
        </a:p>
      </dgm:t>
    </dgm:pt>
    <dgm:pt modelId="{D7E7C22C-937F-4BFB-B9FB-C33ADE52AD23}">
      <dgm:prSet/>
      <dgm:spPr/>
      <dgm:t>
        <a:bodyPr/>
        <a:lstStyle/>
        <a:p>
          <a:r>
            <a:rPr lang="en-US"/>
            <a:t>Kecs Robert Alfred</a:t>
          </a:r>
        </a:p>
      </dgm:t>
    </dgm:pt>
    <dgm:pt modelId="{050093D9-3FDA-489B-8480-97E645C62F23}" type="parTrans" cxnId="{19466AE2-EAA1-4968-8CD4-524EC94E5EF5}">
      <dgm:prSet/>
      <dgm:spPr/>
      <dgm:t>
        <a:bodyPr/>
        <a:lstStyle/>
        <a:p>
          <a:endParaRPr lang="en-US"/>
        </a:p>
      </dgm:t>
    </dgm:pt>
    <dgm:pt modelId="{770A8C29-2AC5-46C1-9531-0DB19232958F}" type="sibTrans" cxnId="{19466AE2-EAA1-4968-8CD4-524EC94E5EF5}">
      <dgm:prSet/>
      <dgm:spPr/>
      <dgm:t>
        <a:bodyPr/>
        <a:lstStyle/>
        <a:p>
          <a:endParaRPr lang="en-US"/>
        </a:p>
      </dgm:t>
    </dgm:pt>
    <dgm:pt modelId="{DB97D978-B1D4-4899-8F36-CAAEA52C4853}">
      <dgm:prSet/>
      <dgm:spPr/>
      <dgm:t>
        <a:bodyPr/>
        <a:lstStyle/>
        <a:p>
          <a:r>
            <a:rPr lang="en-US"/>
            <a:t>Goga Nicolae</a:t>
          </a:r>
        </a:p>
      </dgm:t>
    </dgm:pt>
    <dgm:pt modelId="{2FF8E3B4-0928-4A42-815B-1F59AE9232B4}" type="parTrans" cxnId="{49D78F1C-C3FE-499C-9C56-6A57C6A51B50}">
      <dgm:prSet/>
      <dgm:spPr/>
      <dgm:t>
        <a:bodyPr/>
        <a:lstStyle/>
        <a:p>
          <a:endParaRPr lang="en-US"/>
        </a:p>
      </dgm:t>
    </dgm:pt>
    <dgm:pt modelId="{6C9A8CEA-807B-4448-9999-3CB57B3A5EE1}" type="sibTrans" cxnId="{49D78F1C-C3FE-499C-9C56-6A57C6A51B50}">
      <dgm:prSet/>
      <dgm:spPr/>
      <dgm:t>
        <a:bodyPr/>
        <a:lstStyle/>
        <a:p>
          <a:endParaRPr lang="en-US"/>
        </a:p>
      </dgm:t>
    </dgm:pt>
    <dgm:pt modelId="{0389926E-9ECB-414D-B455-CDB2CE3B7913}" type="pres">
      <dgm:prSet presAssocID="{14D17909-69BA-4EAE-A296-32EC244C316F}" presName="Name0" presStyleCnt="0">
        <dgm:presLayoutVars>
          <dgm:chMax/>
          <dgm:chPref/>
          <dgm:dir/>
        </dgm:presLayoutVars>
      </dgm:prSet>
      <dgm:spPr/>
    </dgm:pt>
    <dgm:pt modelId="{4B2DFA48-742C-423A-8C57-392E213D508A}" type="pres">
      <dgm:prSet presAssocID="{129DB338-A275-4641-B7DB-B3416977C6C7}" presName="composite" presStyleCnt="0">
        <dgm:presLayoutVars>
          <dgm:chMax val="1"/>
          <dgm:chPref val="1"/>
        </dgm:presLayoutVars>
      </dgm:prSet>
      <dgm:spPr/>
    </dgm:pt>
    <dgm:pt modelId="{12732B70-7430-434A-873D-D9A5095A431F}" type="pres">
      <dgm:prSet presAssocID="{129DB338-A275-4641-B7DB-B3416977C6C7}" presName="Accent" presStyleLbl="trAlignAcc1" presStyleIdx="0" presStyleCnt="6">
        <dgm:presLayoutVars>
          <dgm:chMax val="0"/>
          <dgm:chPref val="0"/>
        </dgm:presLayoutVars>
      </dgm:prSet>
      <dgm:spPr/>
    </dgm:pt>
    <dgm:pt modelId="{1385C132-9CC2-4942-A085-1C1829B98678}" type="pres">
      <dgm:prSet presAssocID="{129DB338-A275-4641-B7DB-B3416977C6C7}" presName="Image" presStyleLbl="alignImgPlace1" presStyleIdx="0" presStyleCnt="6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9" t="-8973" r="769" b="-39027"/>
          </a:stretch>
        </a:blipFill>
      </dgm:spPr>
    </dgm:pt>
    <dgm:pt modelId="{42C2A7E4-3689-4C76-B3ED-D9D0B33A4C53}" type="pres">
      <dgm:prSet presAssocID="{129DB338-A275-4641-B7DB-B3416977C6C7}" presName="ChildComposite" presStyleCnt="0"/>
      <dgm:spPr/>
    </dgm:pt>
    <dgm:pt modelId="{3EF54F2A-FB06-439D-AA5D-C7696BD554A7}" type="pres">
      <dgm:prSet presAssocID="{129DB338-A275-4641-B7DB-B3416977C6C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AF6681D-AD4E-496C-B21A-DCC34C5EAA49}" type="pres">
      <dgm:prSet presAssocID="{129DB338-A275-4641-B7DB-B3416977C6C7}" presName="Parent" presStyleLbl="revTx" presStyleIdx="0" presStyleCnt="6">
        <dgm:presLayoutVars>
          <dgm:chMax val="1"/>
          <dgm:chPref val="0"/>
          <dgm:bulletEnabled val="1"/>
        </dgm:presLayoutVars>
      </dgm:prSet>
      <dgm:spPr/>
    </dgm:pt>
    <dgm:pt modelId="{FBCFEE3D-4642-40B3-BCA6-4588FF54DC66}" type="pres">
      <dgm:prSet presAssocID="{F87EC006-B76F-430F-B11D-40E577C62418}" presName="sibTrans" presStyleCnt="0"/>
      <dgm:spPr/>
    </dgm:pt>
    <dgm:pt modelId="{CDDBF2A9-6E0A-4DCE-8D91-AFD3E6C9BBB0}" type="pres">
      <dgm:prSet presAssocID="{E7DA0EBE-7310-4864-96FB-05A43804C3B8}" presName="composite" presStyleCnt="0">
        <dgm:presLayoutVars>
          <dgm:chMax val="1"/>
          <dgm:chPref val="1"/>
        </dgm:presLayoutVars>
      </dgm:prSet>
      <dgm:spPr/>
    </dgm:pt>
    <dgm:pt modelId="{D0E9A9C0-F16A-4BE5-BEAA-60B3FF6EECC9}" type="pres">
      <dgm:prSet presAssocID="{E7DA0EBE-7310-4864-96FB-05A43804C3B8}" presName="Accent" presStyleLbl="trAlignAcc1" presStyleIdx="1" presStyleCnt="6" custLinFactNeighborX="-3148" custLinFactNeighborY="4016">
        <dgm:presLayoutVars>
          <dgm:chMax val="0"/>
          <dgm:chPref val="0"/>
        </dgm:presLayoutVars>
      </dgm:prSet>
      <dgm:spPr/>
    </dgm:pt>
    <dgm:pt modelId="{8733A9AB-3E15-4AEE-9707-B7521DD25217}" type="pres">
      <dgm:prSet presAssocID="{E7DA0EBE-7310-4864-96FB-05A43804C3B8}" presName="Image" presStyleLbl="alignImgPlace1" presStyleIdx="1" presStyleCnt="6" custLinFactNeighborX="0" custLinFactNeighborY="24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/>
          <a:srcRect/>
          <a:stretch>
            <a:fillRect t="24" b="-50024"/>
          </a:stretch>
        </a:blipFill>
      </dgm:spPr>
    </dgm:pt>
    <dgm:pt modelId="{0911983A-EEB8-4B74-A8CA-53EB50D531C1}" type="pres">
      <dgm:prSet presAssocID="{E7DA0EBE-7310-4864-96FB-05A43804C3B8}" presName="ChildComposite" presStyleCnt="0"/>
      <dgm:spPr/>
    </dgm:pt>
    <dgm:pt modelId="{4179C12F-D3B2-4619-B670-ECBFE80DAE7D}" type="pres">
      <dgm:prSet presAssocID="{E7DA0EBE-7310-4864-96FB-05A43804C3B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8C291DA-62C5-4EAB-B10D-D21751632342}" type="pres">
      <dgm:prSet presAssocID="{E7DA0EBE-7310-4864-96FB-05A43804C3B8}" presName="Parent" presStyleLbl="revTx" presStyleIdx="1" presStyleCnt="6">
        <dgm:presLayoutVars>
          <dgm:chMax val="1"/>
          <dgm:chPref val="0"/>
          <dgm:bulletEnabled val="1"/>
        </dgm:presLayoutVars>
      </dgm:prSet>
      <dgm:spPr/>
    </dgm:pt>
    <dgm:pt modelId="{1843E22F-50A0-4903-884A-DB4549EF6D9C}" type="pres">
      <dgm:prSet presAssocID="{344E404E-51A5-49FB-9905-9215B79A372D}" presName="sibTrans" presStyleCnt="0"/>
      <dgm:spPr/>
    </dgm:pt>
    <dgm:pt modelId="{F153D7CA-4376-43AD-8A31-573A8FA7E198}" type="pres">
      <dgm:prSet presAssocID="{BCD4DDF6-F22A-4E3E-AE65-D352795B886F}" presName="composite" presStyleCnt="0">
        <dgm:presLayoutVars>
          <dgm:chMax val="1"/>
          <dgm:chPref val="1"/>
        </dgm:presLayoutVars>
      </dgm:prSet>
      <dgm:spPr/>
    </dgm:pt>
    <dgm:pt modelId="{60066CF1-AC7C-443E-8AA4-63AAD90C6821}" type="pres">
      <dgm:prSet presAssocID="{BCD4DDF6-F22A-4E3E-AE65-D352795B886F}" presName="Accent" presStyleLbl="trAlignAcc1" presStyleIdx="2" presStyleCnt="6">
        <dgm:presLayoutVars>
          <dgm:chMax val="0"/>
          <dgm:chPref val="0"/>
        </dgm:presLayoutVars>
      </dgm:prSet>
      <dgm:spPr/>
    </dgm:pt>
    <dgm:pt modelId="{3DF4F7C0-6F20-4931-A634-DAA46437A71B}" type="pres">
      <dgm:prSet presAssocID="{BCD4DDF6-F22A-4E3E-AE65-D352795B886F}" presName="Image" presStyleLbl="alignImgPlace1" presStyleIdx="2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  <dgm:pt modelId="{53518BA1-5FAB-403D-BECA-95FD3658C115}" type="pres">
      <dgm:prSet presAssocID="{BCD4DDF6-F22A-4E3E-AE65-D352795B886F}" presName="ChildComposite" presStyleCnt="0"/>
      <dgm:spPr/>
    </dgm:pt>
    <dgm:pt modelId="{7303C64E-8B44-421B-9603-EAD43FD5940D}" type="pres">
      <dgm:prSet presAssocID="{BCD4DDF6-F22A-4E3E-AE65-D352795B886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C8E480-613B-4AF7-8F4F-AE7EDFFDBAD9}" type="pres">
      <dgm:prSet presAssocID="{BCD4DDF6-F22A-4E3E-AE65-D352795B886F}" presName="Parent" presStyleLbl="revTx" presStyleIdx="2" presStyleCnt="6">
        <dgm:presLayoutVars>
          <dgm:chMax val="1"/>
          <dgm:chPref val="0"/>
          <dgm:bulletEnabled val="1"/>
        </dgm:presLayoutVars>
      </dgm:prSet>
      <dgm:spPr/>
    </dgm:pt>
    <dgm:pt modelId="{362AEB10-8388-4642-9D35-E5A4F5AD4D06}" type="pres">
      <dgm:prSet presAssocID="{D309828E-9D71-440F-999F-BE9FF93BAFCC}" presName="sibTrans" presStyleCnt="0"/>
      <dgm:spPr/>
    </dgm:pt>
    <dgm:pt modelId="{84F73981-8650-4151-B321-6D9D7BF4681D}" type="pres">
      <dgm:prSet presAssocID="{E71BA97C-F01B-4AD6-B5FC-70492CD1318A}" presName="composite" presStyleCnt="0">
        <dgm:presLayoutVars>
          <dgm:chMax val="1"/>
          <dgm:chPref val="1"/>
        </dgm:presLayoutVars>
      </dgm:prSet>
      <dgm:spPr/>
    </dgm:pt>
    <dgm:pt modelId="{856ED1C4-F474-4C2E-ABC7-24652F846CC8}" type="pres">
      <dgm:prSet presAssocID="{E71BA97C-F01B-4AD6-B5FC-70492CD1318A}" presName="Accent" presStyleLbl="trAlignAcc1" presStyleIdx="3" presStyleCnt="6">
        <dgm:presLayoutVars>
          <dgm:chMax val="0"/>
          <dgm:chPref val="0"/>
        </dgm:presLayoutVars>
      </dgm:prSet>
      <dgm:spPr/>
    </dgm:pt>
    <dgm:pt modelId="{D7EB32AB-9CC6-4C77-975B-B549A1D3D033}" type="pres">
      <dgm:prSet presAssocID="{E71BA97C-F01B-4AD6-B5FC-70492CD1318A}" presName="Image" presStyleLbl="alignImgPlace1" presStyleIdx="3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t="-9000" b="-9000"/>
          </a:stretch>
        </a:blipFill>
      </dgm:spPr>
    </dgm:pt>
    <dgm:pt modelId="{DF0E3456-22D9-4CD6-A180-4F856F43E0DB}" type="pres">
      <dgm:prSet presAssocID="{E71BA97C-F01B-4AD6-B5FC-70492CD1318A}" presName="ChildComposite" presStyleCnt="0"/>
      <dgm:spPr/>
    </dgm:pt>
    <dgm:pt modelId="{11B16FDD-ADCB-4C52-987B-1872DB975C12}" type="pres">
      <dgm:prSet presAssocID="{E71BA97C-F01B-4AD6-B5FC-70492CD1318A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15CD99B-8B01-4B39-BD78-003137DFF3F2}" type="pres">
      <dgm:prSet presAssocID="{E71BA97C-F01B-4AD6-B5FC-70492CD1318A}" presName="Parent" presStyleLbl="revTx" presStyleIdx="3" presStyleCnt="6">
        <dgm:presLayoutVars>
          <dgm:chMax val="1"/>
          <dgm:chPref val="0"/>
          <dgm:bulletEnabled val="1"/>
        </dgm:presLayoutVars>
      </dgm:prSet>
      <dgm:spPr/>
    </dgm:pt>
    <dgm:pt modelId="{C9B69FE3-4F10-412F-AAEE-06FBC6FEC953}" type="pres">
      <dgm:prSet presAssocID="{40159F9B-9703-4D44-9CB9-83DD107C6EFD}" presName="sibTrans" presStyleCnt="0"/>
      <dgm:spPr/>
    </dgm:pt>
    <dgm:pt modelId="{2225B1F5-2CD3-4D4A-B16F-B2E767D7EFA6}" type="pres">
      <dgm:prSet presAssocID="{D7E7C22C-937F-4BFB-B9FB-C33ADE52AD23}" presName="composite" presStyleCnt="0">
        <dgm:presLayoutVars>
          <dgm:chMax val="1"/>
          <dgm:chPref val="1"/>
        </dgm:presLayoutVars>
      </dgm:prSet>
      <dgm:spPr/>
    </dgm:pt>
    <dgm:pt modelId="{E3BBFAEB-C3D5-4C60-A2BD-6C0DD11B2F64}" type="pres">
      <dgm:prSet presAssocID="{D7E7C22C-937F-4BFB-B9FB-C33ADE52AD23}" presName="Accent" presStyleLbl="trAlignAcc1" presStyleIdx="4" presStyleCnt="6">
        <dgm:presLayoutVars>
          <dgm:chMax val="0"/>
          <dgm:chPref val="0"/>
        </dgm:presLayoutVars>
      </dgm:prSet>
      <dgm:spPr/>
    </dgm:pt>
    <dgm:pt modelId="{7AFB90CD-1162-4D71-A1BE-EE3EC1DB17AA}" type="pres">
      <dgm:prSet presAssocID="{D7E7C22C-937F-4BFB-B9FB-C33ADE52AD23}" presName="Image" presStyleLbl="alignImgPlace1" presStyleIdx="4" presStyleCnt="6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240" b="-53760"/>
          </a:stretch>
        </a:blipFill>
      </dgm:spPr>
    </dgm:pt>
    <dgm:pt modelId="{F5A17DA4-4DE1-4BB4-A69A-3AD51E2C3016}" type="pres">
      <dgm:prSet presAssocID="{D7E7C22C-937F-4BFB-B9FB-C33ADE52AD23}" presName="ChildComposite" presStyleCnt="0"/>
      <dgm:spPr/>
    </dgm:pt>
    <dgm:pt modelId="{4F2ACF7A-DEBF-4709-804A-F911B3C16657}" type="pres">
      <dgm:prSet presAssocID="{D7E7C22C-937F-4BFB-B9FB-C33ADE52AD2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78AF39D-D05B-4B82-B2C1-32B4A3D08670}" type="pres">
      <dgm:prSet presAssocID="{D7E7C22C-937F-4BFB-B9FB-C33ADE52AD23}" presName="Parent" presStyleLbl="revTx" presStyleIdx="4" presStyleCnt="6">
        <dgm:presLayoutVars>
          <dgm:chMax val="1"/>
          <dgm:chPref val="0"/>
          <dgm:bulletEnabled val="1"/>
        </dgm:presLayoutVars>
      </dgm:prSet>
      <dgm:spPr/>
    </dgm:pt>
    <dgm:pt modelId="{04BE583E-EC8C-4FFA-9880-3ACD5FBF78A4}" type="pres">
      <dgm:prSet presAssocID="{770A8C29-2AC5-46C1-9531-0DB19232958F}" presName="sibTrans" presStyleCnt="0"/>
      <dgm:spPr/>
    </dgm:pt>
    <dgm:pt modelId="{E4CDB757-8E8D-49B6-AA0F-007E1FC64C99}" type="pres">
      <dgm:prSet presAssocID="{DB97D978-B1D4-4899-8F36-CAAEA52C4853}" presName="composite" presStyleCnt="0">
        <dgm:presLayoutVars>
          <dgm:chMax val="1"/>
          <dgm:chPref val="1"/>
        </dgm:presLayoutVars>
      </dgm:prSet>
      <dgm:spPr/>
    </dgm:pt>
    <dgm:pt modelId="{EF1CAA01-87F1-4BA8-BBE0-0194F387DDAF}" type="pres">
      <dgm:prSet presAssocID="{DB97D978-B1D4-4899-8F36-CAAEA52C4853}" presName="Accent" presStyleLbl="trAlignAcc1" presStyleIdx="5" presStyleCnt="6">
        <dgm:presLayoutVars>
          <dgm:chMax val="0"/>
          <dgm:chPref val="0"/>
        </dgm:presLayoutVars>
      </dgm:prSet>
      <dgm:spPr/>
    </dgm:pt>
    <dgm:pt modelId="{05030EC1-1253-49B6-A3B7-E6C4DA728BE7}" type="pres">
      <dgm:prSet presAssocID="{DB97D978-B1D4-4899-8F36-CAAEA52C4853}" presName="Image" presStyleLbl="alignImgPlace1" presStyleIdx="5" presStyleCnt="6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rcRect/>
          <a:stretch>
            <a:fillRect t="-4000" b="-4000"/>
          </a:stretch>
        </a:blipFill>
      </dgm:spPr>
    </dgm:pt>
    <dgm:pt modelId="{CFF4B16E-66FD-4639-A16E-96B9459FBB47}" type="pres">
      <dgm:prSet presAssocID="{DB97D978-B1D4-4899-8F36-CAAEA52C4853}" presName="ChildComposite" presStyleCnt="0"/>
      <dgm:spPr/>
    </dgm:pt>
    <dgm:pt modelId="{38212519-DFEF-4914-A8A9-9BB83797887D}" type="pres">
      <dgm:prSet presAssocID="{DB97D978-B1D4-4899-8F36-CAAEA52C485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8C39F99-F2B0-4E7A-A1CB-D028ABD02D6E}" type="pres">
      <dgm:prSet presAssocID="{DB97D978-B1D4-4899-8F36-CAAEA52C4853}" presName="Parent" presStyleLbl="revTx" presStyleIdx="5" presStyleCnt="6">
        <dgm:presLayoutVars>
          <dgm:chMax val="1"/>
          <dgm:chPref val="0"/>
          <dgm:bulletEnabled val="1"/>
        </dgm:presLayoutVars>
      </dgm:prSet>
      <dgm:spPr/>
    </dgm:pt>
  </dgm:ptLst>
  <dgm:cxnLst>
    <dgm:cxn modelId="{A5107701-59F7-4472-A865-36796943C52E}" type="presOf" srcId="{E71BA97C-F01B-4AD6-B5FC-70492CD1318A}" destId="{A15CD99B-8B01-4B39-BD78-003137DFF3F2}" srcOrd="0" destOrd="0" presId="urn:microsoft.com/office/officeart/2008/layout/CaptionedPictures"/>
    <dgm:cxn modelId="{49D78F1C-C3FE-499C-9C56-6A57C6A51B50}" srcId="{14D17909-69BA-4EAE-A296-32EC244C316F}" destId="{DB97D978-B1D4-4899-8F36-CAAEA52C4853}" srcOrd="5" destOrd="0" parTransId="{2FF8E3B4-0928-4A42-815B-1F59AE9232B4}" sibTransId="{6C9A8CEA-807B-4448-9999-3CB57B3A5EE1}"/>
    <dgm:cxn modelId="{E3A95527-A50D-4C6C-98D4-D9DA9F6B7CA5}" type="presOf" srcId="{DB97D978-B1D4-4899-8F36-CAAEA52C4853}" destId="{88C39F99-F2B0-4E7A-A1CB-D028ABD02D6E}" srcOrd="0" destOrd="0" presId="urn:microsoft.com/office/officeart/2008/layout/CaptionedPictures"/>
    <dgm:cxn modelId="{60DB642A-CF8C-433A-90DC-5F05AA4AEA90}" srcId="{14D17909-69BA-4EAE-A296-32EC244C316F}" destId="{E71BA97C-F01B-4AD6-B5FC-70492CD1318A}" srcOrd="3" destOrd="0" parTransId="{FF39B0A3-0228-4158-8BAB-21AD438541DA}" sibTransId="{40159F9B-9703-4D44-9CB9-83DD107C6EFD}"/>
    <dgm:cxn modelId="{DA4A3C37-908A-4FB7-A720-A6EBD13FD125}" type="presOf" srcId="{D7E7C22C-937F-4BFB-B9FB-C33ADE52AD23}" destId="{378AF39D-D05B-4B82-B2C1-32B4A3D08670}" srcOrd="0" destOrd="0" presId="urn:microsoft.com/office/officeart/2008/layout/CaptionedPictures"/>
    <dgm:cxn modelId="{D4A2E14D-AD40-4461-B687-82721476BE99}" srcId="{14D17909-69BA-4EAE-A296-32EC244C316F}" destId="{BCD4DDF6-F22A-4E3E-AE65-D352795B886F}" srcOrd="2" destOrd="0" parTransId="{04609BE0-25EE-4CF1-A664-461F9AA5C682}" sibTransId="{D309828E-9D71-440F-999F-BE9FF93BAFCC}"/>
    <dgm:cxn modelId="{2234DD5A-5CED-4184-BD29-D861EBD40EA2}" type="presOf" srcId="{14D17909-69BA-4EAE-A296-32EC244C316F}" destId="{0389926E-9ECB-414D-B455-CDB2CE3B7913}" srcOrd="0" destOrd="0" presId="urn:microsoft.com/office/officeart/2008/layout/CaptionedPictures"/>
    <dgm:cxn modelId="{19466AE2-EAA1-4968-8CD4-524EC94E5EF5}" srcId="{14D17909-69BA-4EAE-A296-32EC244C316F}" destId="{D7E7C22C-937F-4BFB-B9FB-C33ADE52AD23}" srcOrd="4" destOrd="0" parTransId="{050093D9-3FDA-489B-8480-97E645C62F23}" sibTransId="{770A8C29-2AC5-46C1-9531-0DB19232958F}"/>
    <dgm:cxn modelId="{3FBA98E4-9359-4D2D-A088-C1BAB35F51DA}" type="presOf" srcId="{BCD4DDF6-F22A-4E3E-AE65-D352795B886F}" destId="{75C8E480-613B-4AF7-8F4F-AE7EDFFDBAD9}" srcOrd="0" destOrd="0" presId="urn:microsoft.com/office/officeart/2008/layout/CaptionedPictures"/>
    <dgm:cxn modelId="{646E12EC-806A-4D8D-8A46-60A0769D86E0}" srcId="{14D17909-69BA-4EAE-A296-32EC244C316F}" destId="{129DB338-A275-4641-B7DB-B3416977C6C7}" srcOrd="0" destOrd="0" parTransId="{EF2884A2-6B33-446A-803A-B6AA5FE1D8BE}" sibTransId="{F87EC006-B76F-430F-B11D-40E577C62418}"/>
    <dgm:cxn modelId="{49DA89ED-ADD1-42CA-B546-7B19702D209F}" type="presOf" srcId="{E7DA0EBE-7310-4864-96FB-05A43804C3B8}" destId="{C8C291DA-62C5-4EAB-B10D-D21751632342}" srcOrd="0" destOrd="0" presId="urn:microsoft.com/office/officeart/2008/layout/CaptionedPictures"/>
    <dgm:cxn modelId="{82AC6DF9-BB14-48EA-9D81-6CB8CC66FD18}" type="presOf" srcId="{129DB338-A275-4641-B7DB-B3416977C6C7}" destId="{4AF6681D-AD4E-496C-B21A-DCC34C5EAA49}" srcOrd="0" destOrd="0" presId="urn:microsoft.com/office/officeart/2008/layout/CaptionedPictures"/>
    <dgm:cxn modelId="{16534FF9-8E87-4295-9A44-344AAE5936E0}" srcId="{14D17909-69BA-4EAE-A296-32EC244C316F}" destId="{E7DA0EBE-7310-4864-96FB-05A43804C3B8}" srcOrd="1" destOrd="0" parTransId="{B8379CCC-E46E-4D52-AF30-2305FE059284}" sibTransId="{344E404E-51A5-49FB-9905-9215B79A372D}"/>
    <dgm:cxn modelId="{AA299D36-A853-4076-8534-420657657D93}" type="presParOf" srcId="{0389926E-9ECB-414D-B455-CDB2CE3B7913}" destId="{4B2DFA48-742C-423A-8C57-392E213D508A}" srcOrd="0" destOrd="0" presId="urn:microsoft.com/office/officeart/2008/layout/CaptionedPictures"/>
    <dgm:cxn modelId="{1682006B-CE88-42BC-AAEF-33432800AE33}" type="presParOf" srcId="{4B2DFA48-742C-423A-8C57-392E213D508A}" destId="{12732B70-7430-434A-873D-D9A5095A431F}" srcOrd="0" destOrd="0" presId="urn:microsoft.com/office/officeart/2008/layout/CaptionedPictures"/>
    <dgm:cxn modelId="{483541DD-3570-498A-B14E-D47DFE7B672C}" type="presParOf" srcId="{4B2DFA48-742C-423A-8C57-392E213D508A}" destId="{1385C132-9CC2-4942-A085-1C1829B98678}" srcOrd="1" destOrd="0" presId="urn:microsoft.com/office/officeart/2008/layout/CaptionedPictures"/>
    <dgm:cxn modelId="{E05644EA-62F8-49B4-8EC2-903CA3EB2972}" type="presParOf" srcId="{4B2DFA48-742C-423A-8C57-392E213D508A}" destId="{42C2A7E4-3689-4C76-B3ED-D9D0B33A4C53}" srcOrd="2" destOrd="0" presId="urn:microsoft.com/office/officeart/2008/layout/CaptionedPictures"/>
    <dgm:cxn modelId="{802F9743-DF7E-42EB-ACF3-1E4F83EE983B}" type="presParOf" srcId="{42C2A7E4-3689-4C76-B3ED-D9D0B33A4C53}" destId="{3EF54F2A-FB06-439D-AA5D-C7696BD554A7}" srcOrd="0" destOrd="0" presId="urn:microsoft.com/office/officeart/2008/layout/CaptionedPictures"/>
    <dgm:cxn modelId="{1EDFC620-2272-431D-A795-9BC828FAE4B5}" type="presParOf" srcId="{42C2A7E4-3689-4C76-B3ED-D9D0B33A4C53}" destId="{4AF6681D-AD4E-496C-B21A-DCC34C5EAA49}" srcOrd="1" destOrd="0" presId="urn:microsoft.com/office/officeart/2008/layout/CaptionedPictures"/>
    <dgm:cxn modelId="{0FAC9130-D1F1-490B-847D-10279C27775B}" type="presParOf" srcId="{0389926E-9ECB-414D-B455-CDB2CE3B7913}" destId="{FBCFEE3D-4642-40B3-BCA6-4588FF54DC66}" srcOrd="1" destOrd="0" presId="urn:microsoft.com/office/officeart/2008/layout/CaptionedPictures"/>
    <dgm:cxn modelId="{0DEA98EB-E63E-4665-891D-FABB6228B59F}" type="presParOf" srcId="{0389926E-9ECB-414D-B455-CDB2CE3B7913}" destId="{CDDBF2A9-6E0A-4DCE-8D91-AFD3E6C9BBB0}" srcOrd="2" destOrd="0" presId="urn:microsoft.com/office/officeart/2008/layout/CaptionedPictures"/>
    <dgm:cxn modelId="{C894597F-A45D-48D3-B58B-A89959D53074}" type="presParOf" srcId="{CDDBF2A9-6E0A-4DCE-8D91-AFD3E6C9BBB0}" destId="{D0E9A9C0-F16A-4BE5-BEAA-60B3FF6EECC9}" srcOrd="0" destOrd="0" presId="urn:microsoft.com/office/officeart/2008/layout/CaptionedPictures"/>
    <dgm:cxn modelId="{C18DB4B1-065F-4AF1-8902-A617A1CD4041}" type="presParOf" srcId="{CDDBF2A9-6E0A-4DCE-8D91-AFD3E6C9BBB0}" destId="{8733A9AB-3E15-4AEE-9707-B7521DD25217}" srcOrd="1" destOrd="0" presId="urn:microsoft.com/office/officeart/2008/layout/CaptionedPictures"/>
    <dgm:cxn modelId="{1F830072-7CF8-46E1-B6C7-A156E63E9CA3}" type="presParOf" srcId="{CDDBF2A9-6E0A-4DCE-8D91-AFD3E6C9BBB0}" destId="{0911983A-EEB8-4B74-A8CA-53EB50D531C1}" srcOrd="2" destOrd="0" presId="urn:microsoft.com/office/officeart/2008/layout/CaptionedPictures"/>
    <dgm:cxn modelId="{596B2CBF-552D-49B9-8098-4A8B0979793E}" type="presParOf" srcId="{0911983A-EEB8-4B74-A8CA-53EB50D531C1}" destId="{4179C12F-D3B2-4619-B670-ECBFE80DAE7D}" srcOrd="0" destOrd="0" presId="urn:microsoft.com/office/officeart/2008/layout/CaptionedPictures"/>
    <dgm:cxn modelId="{BC397CF8-79BA-4F76-8E2F-4B09406E4DA3}" type="presParOf" srcId="{0911983A-EEB8-4B74-A8CA-53EB50D531C1}" destId="{C8C291DA-62C5-4EAB-B10D-D21751632342}" srcOrd="1" destOrd="0" presId="urn:microsoft.com/office/officeart/2008/layout/CaptionedPictures"/>
    <dgm:cxn modelId="{CB6D237D-C7F2-429B-ABF5-C4D5D7CA4EBA}" type="presParOf" srcId="{0389926E-9ECB-414D-B455-CDB2CE3B7913}" destId="{1843E22F-50A0-4903-884A-DB4549EF6D9C}" srcOrd="3" destOrd="0" presId="urn:microsoft.com/office/officeart/2008/layout/CaptionedPictures"/>
    <dgm:cxn modelId="{F2F6224D-0819-4650-B70A-C7F2C7B391B1}" type="presParOf" srcId="{0389926E-9ECB-414D-B455-CDB2CE3B7913}" destId="{F153D7CA-4376-43AD-8A31-573A8FA7E198}" srcOrd="4" destOrd="0" presId="urn:microsoft.com/office/officeart/2008/layout/CaptionedPictures"/>
    <dgm:cxn modelId="{61F23621-7D95-46A7-937E-627DCAB7CC21}" type="presParOf" srcId="{F153D7CA-4376-43AD-8A31-573A8FA7E198}" destId="{60066CF1-AC7C-443E-8AA4-63AAD90C6821}" srcOrd="0" destOrd="0" presId="urn:microsoft.com/office/officeart/2008/layout/CaptionedPictures"/>
    <dgm:cxn modelId="{4E21ACD0-DC66-48FC-AB81-30730AB4D6E4}" type="presParOf" srcId="{F153D7CA-4376-43AD-8A31-573A8FA7E198}" destId="{3DF4F7C0-6F20-4931-A634-DAA46437A71B}" srcOrd="1" destOrd="0" presId="urn:microsoft.com/office/officeart/2008/layout/CaptionedPictures"/>
    <dgm:cxn modelId="{7796C206-D40E-4D27-936D-111366AED583}" type="presParOf" srcId="{F153D7CA-4376-43AD-8A31-573A8FA7E198}" destId="{53518BA1-5FAB-403D-BECA-95FD3658C115}" srcOrd="2" destOrd="0" presId="urn:microsoft.com/office/officeart/2008/layout/CaptionedPictures"/>
    <dgm:cxn modelId="{C19667B8-FC9A-4AFF-9CD8-3CEEC8069346}" type="presParOf" srcId="{53518BA1-5FAB-403D-BECA-95FD3658C115}" destId="{7303C64E-8B44-421B-9603-EAD43FD5940D}" srcOrd="0" destOrd="0" presId="urn:microsoft.com/office/officeart/2008/layout/CaptionedPictures"/>
    <dgm:cxn modelId="{F4662790-D54D-4277-AC34-6E240B32155B}" type="presParOf" srcId="{53518BA1-5FAB-403D-BECA-95FD3658C115}" destId="{75C8E480-613B-4AF7-8F4F-AE7EDFFDBAD9}" srcOrd="1" destOrd="0" presId="urn:microsoft.com/office/officeart/2008/layout/CaptionedPictures"/>
    <dgm:cxn modelId="{291DD99F-C86F-40D6-A66D-DA59BA496F58}" type="presParOf" srcId="{0389926E-9ECB-414D-B455-CDB2CE3B7913}" destId="{362AEB10-8388-4642-9D35-E5A4F5AD4D06}" srcOrd="5" destOrd="0" presId="urn:microsoft.com/office/officeart/2008/layout/CaptionedPictures"/>
    <dgm:cxn modelId="{57BB519A-CBA5-4490-9EBA-00CC240B2D6A}" type="presParOf" srcId="{0389926E-9ECB-414D-B455-CDB2CE3B7913}" destId="{84F73981-8650-4151-B321-6D9D7BF4681D}" srcOrd="6" destOrd="0" presId="urn:microsoft.com/office/officeart/2008/layout/CaptionedPictures"/>
    <dgm:cxn modelId="{73067B58-ACF8-4AE2-B733-3942931007A8}" type="presParOf" srcId="{84F73981-8650-4151-B321-6D9D7BF4681D}" destId="{856ED1C4-F474-4C2E-ABC7-24652F846CC8}" srcOrd="0" destOrd="0" presId="urn:microsoft.com/office/officeart/2008/layout/CaptionedPictures"/>
    <dgm:cxn modelId="{9BB58E94-A1A1-4EED-B378-4BBF55756AF8}" type="presParOf" srcId="{84F73981-8650-4151-B321-6D9D7BF4681D}" destId="{D7EB32AB-9CC6-4C77-975B-B549A1D3D033}" srcOrd="1" destOrd="0" presId="urn:microsoft.com/office/officeart/2008/layout/CaptionedPictures"/>
    <dgm:cxn modelId="{7B2C3196-2705-4DAB-819F-749FC4CABA5A}" type="presParOf" srcId="{84F73981-8650-4151-B321-6D9D7BF4681D}" destId="{DF0E3456-22D9-4CD6-A180-4F856F43E0DB}" srcOrd="2" destOrd="0" presId="urn:microsoft.com/office/officeart/2008/layout/CaptionedPictures"/>
    <dgm:cxn modelId="{7E9C3952-0BC0-486A-8BB6-4C642CBF82FF}" type="presParOf" srcId="{DF0E3456-22D9-4CD6-A180-4F856F43E0DB}" destId="{11B16FDD-ADCB-4C52-987B-1872DB975C12}" srcOrd="0" destOrd="0" presId="urn:microsoft.com/office/officeart/2008/layout/CaptionedPictures"/>
    <dgm:cxn modelId="{E6A163E2-5070-4D7C-8195-490F7375EFB4}" type="presParOf" srcId="{DF0E3456-22D9-4CD6-A180-4F856F43E0DB}" destId="{A15CD99B-8B01-4B39-BD78-003137DFF3F2}" srcOrd="1" destOrd="0" presId="urn:microsoft.com/office/officeart/2008/layout/CaptionedPictures"/>
    <dgm:cxn modelId="{BB1A932C-805F-4666-9E83-D78AEC435349}" type="presParOf" srcId="{0389926E-9ECB-414D-B455-CDB2CE3B7913}" destId="{C9B69FE3-4F10-412F-AAEE-06FBC6FEC953}" srcOrd="7" destOrd="0" presId="urn:microsoft.com/office/officeart/2008/layout/CaptionedPictures"/>
    <dgm:cxn modelId="{FD3C13C4-DC64-4CE8-B00A-7C25D8200758}" type="presParOf" srcId="{0389926E-9ECB-414D-B455-CDB2CE3B7913}" destId="{2225B1F5-2CD3-4D4A-B16F-B2E767D7EFA6}" srcOrd="8" destOrd="0" presId="urn:microsoft.com/office/officeart/2008/layout/CaptionedPictures"/>
    <dgm:cxn modelId="{F466D934-97F5-40DD-AB77-3D848B239CAC}" type="presParOf" srcId="{2225B1F5-2CD3-4D4A-B16F-B2E767D7EFA6}" destId="{E3BBFAEB-C3D5-4C60-A2BD-6C0DD11B2F64}" srcOrd="0" destOrd="0" presId="urn:microsoft.com/office/officeart/2008/layout/CaptionedPictures"/>
    <dgm:cxn modelId="{589F1727-F016-4AB7-9F2C-6EDB2A5E956C}" type="presParOf" srcId="{2225B1F5-2CD3-4D4A-B16F-B2E767D7EFA6}" destId="{7AFB90CD-1162-4D71-A1BE-EE3EC1DB17AA}" srcOrd="1" destOrd="0" presId="urn:microsoft.com/office/officeart/2008/layout/CaptionedPictures"/>
    <dgm:cxn modelId="{E5E153B8-1BDC-450D-978B-210098068F6C}" type="presParOf" srcId="{2225B1F5-2CD3-4D4A-B16F-B2E767D7EFA6}" destId="{F5A17DA4-4DE1-4BB4-A69A-3AD51E2C3016}" srcOrd="2" destOrd="0" presId="urn:microsoft.com/office/officeart/2008/layout/CaptionedPictures"/>
    <dgm:cxn modelId="{A558AE67-7D85-4EC5-A89F-6E3F57946720}" type="presParOf" srcId="{F5A17DA4-4DE1-4BB4-A69A-3AD51E2C3016}" destId="{4F2ACF7A-DEBF-4709-804A-F911B3C16657}" srcOrd="0" destOrd="0" presId="urn:microsoft.com/office/officeart/2008/layout/CaptionedPictures"/>
    <dgm:cxn modelId="{3BC18CB9-ED90-4BA0-B522-09C601F49C2B}" type="presParOf" srcId="{F5A17DA4-4DE1-4BB4-A69A-3AD51E2C3016}" destId="{378AF39D-D05B-4B82-B2C1-32B4A3D08670}" srcOrd="1" destOrd="0" presId="urn:microsoft.com/office/officeart/2008/layout/CaptionedPictures"/>
    <dgm:cxn modelId="{C7709CA3-7F90-434A-BA91-ED83188FF932}" type="presParOf" srcId="{0389926E-9ECB-414D-B455-CDB2CE3B7913}" destId="{04BE583E-EC8C-4FFA-9880-3ACD5FBF78A4}" srcOrd="9" destOrd="0" presId="urn:microsoft.com/office/officeart/2008/layout/CaptionedPictures"/>
    <dgm:cxn modelId="{5A701335-2CC9-43F8-BC8F-8A64095B88FD}" type="presParOf" srcId="{0389926E-9ECB-414D-B455-CDB2CE3B7913}" destId="{E4CDB757-8E8D-49B6-AA0F-007E1FC64C99}" srcOrd="10" destOrd="0" presId="urn:microsoft.com/office/officeart/2008/layout/CaptionedPictures"/>
    <dgm:cxn modelId="{10219B1A-1FF0-4E5D-A2CA-1C363D485864}" type="presParOf" srcId="{E4CDB757-8E8D-49B6-AA0F-007E1FC64C99}" destId="{EF1CAA01-87F1-4BA8-BBE0-0194F387DDAF}" srcOrd="0" destOrd="0" presId="urn:microsoft.com/office/officeart/2008/layout/CaptionedPictures"/>
    <dgm:cxn modelId="{1B297668-5E76-46CF-A186-2828E7D75F5A}" type="presParOf" srcId="{E4CDB757-8E8D-49B6-AA0F-007E1FC64C99}" destId="{05030EC1-1253-49B6-A3B7-E6C4DA728BE7}" srcOrd="1" destOrd="0" presId="urn:microsoft.com/office/officeart/2008/layout/CaptionedPictures"/>
    <dgm:cxn modelId="{45AFC606-D63B-453E-A78C-FF27EB94EF27}" type="presParOf" srcId="{E4CDB757-8E8D-49B6-AA0F-007E1FC64C99}" destId="{CFF4B16E-66FD-4639-A16E-96B9459FBB47}" srcOrd="2" destOrd="0" presId="urn:microsoft.com/office/officeart/2008/layout/CaptionedPictures"/>
    <dgm:cxn modelId="{5EB8A6AC-89C4-49C2-B788-1542F282271B}" type="presParOf" srcId="{CFF4B16E-66FD-4639-A16E-96B9459FBB47}" destId="{38212519-DFEF-4914-A8A9-9BB83797887D}" srcOrd="0" destOrd="0" presId="urn:microsoft.com/office/officeart/2008/layout/CaptionedPictures"/>
    <dgm:cxn modelId="{540F0E5D-82FC-4316-9CEB-B0F6F459779D}" type="presParOf" srcId="{CFF4B16E-66FD-4639-A16E-96B9459FBB47}" destId="{88C39F99-F2B0-4E7A-A1CB-D028ABD02D6E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32B70-7430-434A-873D-D9A5095A431F}">
      <dsp:nvSpPr>
        <dsp:cNvPr id="0" name=""/>
        <dsp:cNvSpPr/>
      </dsp:nvSpPr>
      <dsp:spPr>
        <a:xfrm>
          <a:off x="1112498" y="113613"/>
          <a:ext cx="2167760" cy="2550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5C132-9CC2-4942-A085-1C1829B98678}">
      <dsp:nvSpPr>
        <dsp:cNvPr id="0" name=""/>
        <dsp:cNvSpPr/>
      </dsp:nvSpPr>
      <dsp:spPr>
        <a:xfrm>
          <a:off x="1220886" y="215625"/>
          <a:ext cx="1950984" cy="165769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9" t="-8973" r="769" b="-39027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6681D-AD4E-496C-B21A-DCC34C5EAA49}">
      <dsp:nvSpPr>
        <dsp:cNvPr id="0" name=""/>
        <dsp:cNvSpPr/>
      </dsp:nvSpPr>
      <dsp:spPr>
        <a:xfrm>
          <a:off x="1220886" y="1873324"/>
          <a:ext cx="1950984" cy="688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Suciu Gheorghe Sr.</a:t>
          </a:r>
        </a:p>
      </dsp:txBody>
      <dsp:txXfrm>
        <a:off x="1220886" y="1873324"/>
        <a:ext cx="1950984" cy="688582"/>
      </dsp:txXfrm>
    </dsp:sp>
    <dsp:sp modelId="{D0E9A9C0-F16A-4BE5-BEAA-60B3FF6EECC9}">
      <dsp:nvSpPr>
        <dsp:cNvPr id="0" name=""/>
        <dsp:cNvSpPr/>
      </dsp:nvSpPr>
      <dsp:spPr>
        <a:xfrm>
          <a:off x="3654158" y="216033"/>
          <a:ext cx="2167760" cy="2550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3A9AB-3E15-4AEE-9707-B7521DD25217}">
      <dsp:nvSpPr>
        <dsp:cNvPr id="0" name=""/>
        <dsp:cNvSpPr/>
      </dsp:nvSpPr>
      <dsp:spPr>
        <a:xfrm>
          <a:off x="3830787" y="216023"/>
          <a:ext cx="1950984" cy="1657699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4" b="-50024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291DA-62C5-4EAB-B10D-D21751632342}">
      <dsp:nvSpPr>
        <dsp:cNvPr id="0" name=""/>
        <dsp:cNvSpPr/>
      </dsp:nvSpPr>
      <dsp:spPr>
        <a:xfrm>
          <a:off x="3830787" y="1873324"/>
          <a:ext cx="1950984" cy="688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Constantin Claudia</a:t>
          </a:r>
        </a:p>
      </dsp:txBody>
      <dsp:txXfrm>
        <a:off x="3830787" y="1873324"/>
        <a:ext cx="1950984" cy="688582"/>
      </dsp:txXfrm>
    </dsp:sp>
    <dsp:sp modelId="{60066CF1-AC7C-443E-8AA4-63AAD90C6821}">
      <dsp:nvSpPr>
        <dsp:cNvPr id="0" name=""/>
        <dsp:cNvSpPr/>
      </dsp:nvSpPr>
      <dsp:spPr>
        <a:xfrm>
          <a:off x="6332300" y="113613"/>
          <a:ext cx="2167760" cy="2550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4F7C0-6F20-4931-A634-DAA46437A71B}">
      <dsp:nvSpPr>
        <dsp:cNvPr id="0" name=""/>
        <dsp:cNvSpPr/>
      </dsp:nvSpPr>
      <dsp:spPr>
        <a:xfrm>
          <a:off x="6440688" y="215625"/>
          <a:ext cx="1950984" cy="165769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8E480-613B-4AF7-8F4F-AE7EDFFDBAD9}">
      <dsp:nvSpPr>
        <dsp:cNvPr id="0" name=""/>
        <dsp:cNvSpPr/>
      </dsp:nvSpPr>
      <dsp:spPr>
        <a:xfrm>
          <a:off x="6440688" y="1873324"/>
          <a:ext cx="1950984" cy="688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Iordache</a:t>
          </a:r>
          <a:r>
            <a:rPr lang="en-US" sz="1900" kern="1200" dirty="0"/>
            <a:t> George Valentin</a:t>
          </a:r>
        </a:p>
      </dsp:txBody>
      <dsp:txXfrm>
        <a:off x="6440688" y="1873324"/>
        <a:ext cx="1950984" cy="688582"/>
      </dsp:txXfrm>
    </dsp:sp>
    <dsp:sp modelId="{856ED1C4-F474-4C2E-ABC7-24652F846CC8}">
      <dsp:nvSpPr>
        <dsp:cNvPr id="0" name=""/>
        <dsp:cNvSpPr/>
      </dsp:nvSpPr>
      <dsp:spPr>
        <a:xfrm>
          <a:off x="1112498" y="2880696"/>
          <a:ext cx="2167760" cy="2550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B32AB-9CC6-4C77-975B-B549A1D3D033}">
      <dsp:nvSpPr>
        <dsp:cNvPr id="0" name=""/>
        <dsp:cNvSpPr/>
      </dsp:nvSpPr>
      <dsp:spPr>
        <a:xfrm>
          <a:off x="1220886" y="2982708"/>
          <a:ext cx="1950984" cy="1657699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CD99B-8B01-4B39-BD78-003137DFF3F2}">
      <dsp:nvSpPr>
        <dsp:cNvPr id="0" name=""/>
        <dsp:cNvSpPr/>
      </dsp:nvSpPr>
      <dsp:spPr>
        <a:xfrm>
          <a:off x="1220886" y="4640407"/>
          <a:ext cx="1950984" cy="688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Sachian Mari-Anais</a:t>
          </a:r>
        </a:p>
      </dsp:txBody>
      <dsp:txXfrm>
        <a:off x="1220886" y="4640407"/>
        <a:ext cx="1950984" cy="688582"/>
      </dsp:txXfrm>
    </dsp:sp>
    <dsp:sp modelId="{E3BBFAEB-C3D5-4C60-A2BD-6C0DD11B2F64}">
      <dsp:nvSpPr>
        <dsp:cNvPr id="0" name=""/>
        <dsp:cNvSpPr/>
      </dsp:nvSpPr>
      <dsp:spPr>
        <a:xfrm>
          <a:off x="3722399" y="2880696"/>
          <a:ext cx="2167760" cy="2550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B90CD-1162-4D71-A1BE-EE3EC1DB17AA}">
      <dsp:nvSpPr>
        <dsp:cNvPr id="0" name=""/>
        <dsp:cNvSpPr/>
      </dsp:nvSpPr>
      <dsp:spPr>
        <a:xfrm>
          <a:off x="3830787" y="2982708"/>
          <a:ext cx="1950984" cy="1657699"/>
        </a:xfrm>
        <a:prstGeom prst="rect">
          <a:avLst/>
        </a:prstGeom>
        <a:blipFill dpi="0"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240" b="-5376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AF39D-D05B-4B82-B2C1-32B4A3D08670}">
      <dsp:nvSpPr>
        <dsp:cNvPr id="0" name=""/>
        <dsp:cNvSpPr/>
      </dsp:nvSpPr>
      <dsp:spPr>
        <a:xfrm>
          <a:off x="3830787" y="4640407"/>
          <a:ext cx="1950984" cy="688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Kecs Robert Alfred</a:t>
          </a:r>
        </a:p>
      </dsp:txBody>
      <dsp:txXfrm>
        <a:off x="3830787" y="4640407"/>
        <a:ext cx="1950984" cy="688582"/>
      </dsp:txXfrm>
    </dsp:sp>
    <dsp:sp modelId="{EF1CAA01-87F1-4BA8-BBE0-0194F387DDAF}">
      <dsp:nvSpPr>
        <dsp:cNvPr id="0" name=""/>
        <dsp:cNvSpPr/>
      </dsp:nvSpPr>
      <dsp:spPr>
        <a:xfrm>
          <a:off x="6332300" y="2880696"/>
          <a:ext cx="2167760" cy="2550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30EC1-1253-49B6-A3B7-E6C4DA728BE7}">
      <dsp:nvSpPr>
        <dsp:cNvPr id="0" name=""/>
        <dsp:cNvSpPr/>
      </dsp:nvSpPr>
      <dsp:spPr>
        <a:xfrm>
          <a:off x="6440688" y="2982708"/>
          <a:ext cx="1950984" cy="1657699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39F99-F2B0-4E7A-A1CB-D028ABD02D6E}">
      <dsp:nvSpPr>
        <dsp:cNvPr id="0" name=""/>
        <dsp:cNvSpPr/>
      </dsp:nvSpPr>
      <dsp:spPr>
        <a:xfrm>
          <a:off x="6440688" y="4640407"/>
          <a:ext cx="1950984" cy="688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Goga Nicolae</a:t>
          </a:r>
        </a:p>
      </dsp:txBody>
      <dsp:txXfrm>
        <a:off x="6440688" y="4640407"/>
        <a:ext cx="1950984" cy="688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6FEF1-F59F-B349-B512-E1FC23A26F16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40E31-6361-B349-A4FE-949F78DC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69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54FF-6D62-4147-8180-57B6B0A9D6C3}" type="datetimeFigureOut">
              <a:rPr lang="en-GB" smtClean="0"/>
              <a:pPr/>
              <a:t>09/01/2023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A354-7791-422B-93A9-67783F1CC6D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39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F19E58-DD72-A34F-994F-F3A3920F5154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81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F19E58-DD72-A34F-994F-F3A3920F5154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61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F19E58-DD72-A34F-994F-F3A3920F5154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7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F19E58-DD72-A34F-994F-F3A3920F5154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9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F19E58-DD72-A34F-994F-F3A3920F5154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898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F19E58-DD72-A34F-994F-F3A3920F5154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42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F19E58-DD72-A34F-994F-F3A3920F5154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2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The </a:t>
            </a:r>
            <a:r>
              <a:rPr lang="ro-RO" dirty="0" err="1"/>
              <a:t>work</a:t>
            </a:r>
            <a:r>
              <a:rPr lang="ro-RO" dirty="0"/>
              <a:t> in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secondments</a:t>
            </a:r>
            <a:r>
              <a:rPr lang="ro-RO" dirty="0"/>
              <a:t> </a:t>
            </a:r>
            <a:r>
              <a:rPr lang="ro-RO" dirty="0" err="1"/>
              <a:t>carried</a:t>
            </a:r>
            <a:r>
              <a:rPr lang="ro-RO" dirty="0"/>
              <a:t> out </a:t>
            </a:r>
            <a:r>
              <a:rPr lang="ro-RO" dirty="0" err="1"/>
              <a:t>was</a:t>
            </a:r>
            <a:r>
              <a:rPr lang="ro-RO" dirty="0"/>
              <a:t> </a:t>
            </a:r>
            <a:r>
              <a:rPr lang="ro-RO" dirty="0" err="1"/>
              <a:t>dedicated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WP2,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ro-RO" dirty="0" err="1"/>
              <a:t>analysis</a:t>
            </a:r>
            <a:r>
              <a:rPr lang="ro-RO" dirty="0"/>
              <a:t> in </a:t>
            </a:r>
            <a:r>
              <a:rPr lang="ro-RO" dirty="0" err="1"/>
              <a:t>key</a:t>
            </a:r>
            <a:r>
              <a:rPr lang="ro-RO" dirty="0"/>
              <a:t> management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authentication</a:t>
            </a:r>
            <a:r>
              <a:rPr lang="ro-RO" dirty="0"/>
              <a:t> for SG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explored</a:t>
            </a:r>
            <a:r>
              <a:rPr lang="ro-RO" dirty="0"/>
              <a:t> </a:t>
            </a:r>
            <a:r>
              <a:rPr lang="ro-RO" dirty="0" err="1"/>
              <a:t>proposed</a:t>
            </a:r>
            <a:r>
              <a:rPr lang="ro-RO" dirty="0"/>
              <a:t> </a:t>
            </a:r>
            <a:r>
              <a:rPr lang="ro-RO" dirty="0" err="1"/>
              <a:t>solutions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merge </a:t>
            </a:r>
            <a:r>
              <a:rPr lang="ro-RO" dirty="0" err="1"/>
              <a:t>schemes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perform</a:t>
            </a:r>
            <a:r>
              <a:rPr lang="ro-RO" dirty="0"/>
              <a:t> </a:t>
            </a:r>
            <a:r>
              <a:rPr lang="ro-RO" dirty="0" err="1"/>
              <a:t>joint</a:t>
            </a:r>
            <a:r>
              <a:rPr lang="ro-RO" dirty="0"/>
              <a:t> </a:t>
            </a:r>
            <a:r>
              <a:rPr lang="ro-RO" dirty="0" err="1"/>
              <a:t>processing</a:t>
            </a:r>
            <a:r>
              <a:rPr lang="ro-RO" dirty="0"/>
              <a:t> </a:t>
            </a:r>
            <a:r>
              <a:rPr lang="ro-RO" dirty="0" err="1"/>
              <a:t>where</a:t>
            </a:r>
            <a:r>
              <a:rPr lang="ro-RO" dirty="0"/>
              <a:t> </a:t>
            </a:r>
            <a:r>
              <a:rPr lang="ro-RO" dirty="0" err="1"/>
              <a:t>possible</a:t>
            </a:r>
            <a:r>
              <a:rPr lang="ro-RO" dirty="0"/>
              <a:t>. </a:t>
            </a:r>
            <a:endParaRPr lang="en-US" dirty="0"/>
          </a:p>
          <a:p>
            <a:endParaRPr lang="ro-RO" dirty="0"/>
          </a:p>
          <a:p>
            <a:r>
              <a:rPr lang="ro-RO" dirty="0" err="1"/>
              <a:t>We</a:t>
            </a:r>
            <a:r>
              <a:rPr lang="ro-RO" dirty="0"/>
              <a:t> </a:t>
            </a:r>
            <a:r>
              <a:rPr lang="ro-RO" dirty="0" err="1"/>
              <a:t>discussed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analyzed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requirements</a:t>
            </a:r>
            <a:r>
              <a:rPr lang="ro-RO" dirty="0"/>
              <a:t> </a:t>
            </a:r>
            <a:r>
              <a:rPr lang="ro-RO" dirty="0" err="1"/>
              <a:t>defined</a:t>
            </a:r>
            <a:r>
              <a:rPr lang="ro-RO" dirty="0"/>
              <a:t> in task 2.1. </a:t>
            </a:r>
            <a:endParaRPr lang="en-US" dirty="0"/>
          </a:p>
          <a:p>
            <a:r>
              <a:rPr lang="ro-RO" dirty="0" err="1"/>
              <a:t>Also</a:t>
            </a:r>
            <a:r>
              <a:rPr lang="ro-RO" dirty="0"/>
              <a:t> </a:t>
            </a:r>
            <a:r>
              <a:rPr lang="ro-RO" dirty="0" err="1"/>
              <a:t>we</a:t>
            </a:r>
            <a:r>
              <a:rPr lang="ro-RO" dirty="0"/>
              <a:t> </a:t>
            </a:r>
            <a:r>
              <a:rPr lang="ro-RO" dirty="0" err="1"/>
              <a:t>analyzed</a:t>
            </a:r>
            <a:r>
              <a:rPr lang="ro-RO" dirty="0"/>
              <a:t>,  </a:t>
            </a:r>
            <a:r>
              <a:rPr lang="ro-RO" dirty="0" err="1"/>
              <a:t>whether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declared</a:t>
            </a:r>
            <a:r>
              <a:rPr lang="ro-RO" dirty="0"/>
              <a:t> </a:t>
            </a:r>
            <a:r>
              <a:rPr lang="ro-RO" dirty="0" err="1"/>
              <a:t>requirements</a:t>
            </a:r>
            <a:r>
              <a:rPr lang="ro-RO" dirty="0"/>
              <a:t> are </a:t>
            </a:r>
            <a:r>
              <a:rPr lang="ro-RO" dirty="0" err="1"/>
              <a:t>clear</a:t>
            </a:r>
            <a:r>
              <a:rPr lang="ro-RO" dirty="0"/>
              <a:t>, are complete, </a:t>
            </a:r>
            <a:r>
              <a:rPr lang="ro-RO" dirty="0" err="1"/>
              <a:t>not</a:t>
            </a:r>
            <a:r>
              <a:rPr lang="ro-RO" dirty="0"/>
              <a:t> </a:t>
            </a:r>
            <a:r>
              <a:rPr lang="ro-RO" dirty="0" err="1"/>
              <a:t>ambiguous</a:t>
            </a:r>
            <a:r>
              <a:rPr lang="ro-RO" dirty="0"/>
              <a:t> or </a:t>
            </a:r>
            <a:r>
              <a:rPr lang="ro-RO" dirty="0" err="1"/>
              <a:t>not</a:t>
            </a:r>
            <a:r>
              <a:rPr lang="ro-RO" dirty="0"/>
              <a:t> </a:t>
            </a:r>
            <a:r>
              <a:rPr lang="ro-RO" dirty="0" err="1"/>
              <a:t>contradictory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business </a:t>
            </a:r>
            <a:r>
              <a:rPr lang="ro-RO" dirty="0" err="1"/>
              <a:t>scenarios</a:t>
            </a:r>
            <a:r>
              <a:rPr lang="ro-RO" dirty="0"/>
              <a:t>. </a:t>
            </a:r>
            <a:r>
              <a:rPr lang="en-US" dirty="0"/>
              <a:t>\</a:t>
            </a:r>
          </a:p>
          <a:p>
            <a:endParaRPr lang="ro-RO" dirty="0"/>
          </a:p>
          <a:p>
            <a:r>
              <a:rPr lang="en-US" dirty="0"/>
              <a:t>P</a:t>
            </a:r>
            <a:r>
              <a:rPr lang="ro-RO" dirty="0" err="1"/>
              <a:t>articipat</a:t>
            </a:r>
            <a:r>
              <a:rPr lang="en-US" dirty="0"/>
              <a:t>ion</a:t>
            </a:r>
            <a:r>
              <a:rPr lang="ro-RO" dirty="0"/>
              <a:t> in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Summer</a:t>
            </a:r>
            <a:r>
              <a:rPr lang="ro-RO" dirty="0"/>
              <a:t> </a:t>
            </a:r>
            <a:r>
              <a:rPr lang="ro-RO" dirty="0" err="1"/>
              <a:t>School</a:t>
            </a:r>
            <a:r>
              <a:rPr lang="ro-RO" dirty="0"/>
              <a:t> </a:t>
            </a:r>
            <a:r>
              <a:rPr lang="ro-RO" dirty="0" err="1"/>
              <a:t>Durham</a:t>
            </a:r>
            <a:r>
              <a:rPr lang="ro-RO" dirty="0"/>
              <a:t> on 7th </a:t>
            </a:r>
            <a:r>
              <a:rPr lang="ro-RO" dirty="0" err="1"/>
              <a:t>and</a:t>
            </a:r>
            <a:r>
              <a:rPr lang="ro-RO" dirty="0"/>
              <a:t> 8th June -  </a:t>
            </a:r>
            <a:r>
              <a:rPr lang="ro-RO" dirty="0" err="1"/>
              <a:t>Smart</a:t>
            </a:r>
            <a:r>
              <a:rPr lang="ro-RO" dirty="0"/>
              <a:t> Energy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Decarbonisation</a:t>
            </a:r>
            <a:r>
              <a:rPr lang="ro-RO" dirty="0"/>
              <a:t>.</a:t>
            </a:r>
            <a:endParaRPr lang="en-US" dirty="0"/>
          </a:p>
          <a:p>
            <a:endParaRPr lang="ro-RO" dirty="0"/>
          </a:p>
          <a:p>
            <a:r>
              <a:rPr lang="en-US" dirty="0"/>
              <a:t>Future work: </a:t>
            </a:r>
            <a:r>
              <a:rPr lang="ro-RO" dirty="0" err="1"/>
              <a:t>We</a:t>
            </a:r>
            <a:r>
              <a:rPr lang="ro-RO" dirty="0"/>
              <a:t> plan </a:t>
            </a:r>
            <a:r>
              <a:rPr lang="ro-RO" dirty="0" err="1"/>
              <a:t>to</a:t>
            </a:r>
            <a:r>
              <a:rPr lang="ro-RO" dirty="0"/>
              <a:t> continue </a:t>
            </a:r>
            <a:r>
              <a:rPr lang="ro-RO" dirty="0" err="1"/>
              <a:t>our</a:t>
            </a:r>
            <a:r>
              <a:rPr lang="ro-RO" dirty="0"/>
              <a:t> </a:t>
            </a:r>
            <a:r>
              <a:rPr lang="ro-RO" dirty="0" err="1"/>
              <a:t>collaboration</a:t>
            </a:r>
            <a:r>
              <a:rPr lang="ro-RO" dirty="0"/>
              <a:t>, </a:t>
            </a:r>
            <a:r>
              <a:rPr lang="ro-RO" dirty="0" err="1"/>
              <a:t>by</a:t>
            </a:r>
            <a:r>
              <a:rPr lang="ro-RO" dirty="0"/>
              <a:t> </a:t>
            </a:r>
            <a:r>
              <a:rPr lang="ro-RO" dirty="0" err="1"/>
              <a:t>writing</a:t>
            </a:r>
            <a:r>
              <a:rPr lang="ro-RO" dirty="0"/>
              <a:t> a </a:t>
            </a:r>
            <a:r>
              <a:rPr lang="ro-RO" dirty="0" err="1"/>
              <a:t>paper</a:t>
            </a:r>
            <a:r>
              <a:rPr lang="ro-RO" dirty="0"/>
              <a:t> </a:t>
            </a:r>
            <a:r>
              <a:rPr lang="ro-RO" dirty="0" err="1"/>
              <a:t>describing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results</a:t>
            </a:r>
            <a:r>
              <a:rPr lang="ro-RO" dirty="0"/>
              <a:t> of </a:t>
            </a:r>
            <a:r>
              <a:rPr lang="ro-RO" dirty="0" err="1"/>
              <a:t>our</a:t>
            </a:r>
            <a:r>
              <a:rPr lang="ro-RO" dirty="0"/>
              <a:t> </a:t>
            </a:r>
            <a:r>
              <a:rPr lang="ro-RO" dirty="0" err="1"/>
              <a:t>research</a:t>
            </a:r>
            <a:r>
              <a:rPr lang="ro-RO" dirty="0"/>
              <a:t>. </a:t>
            </a:r>
            <a:r>
              <a:rPr lang="ro-RO" dirty="0" err="1"/>
              <a:t>We</a:t>
            </a:r>
            <a:r>
              <a:rPr lang="ro-RO" dirty="0"/>
              <a:t> plan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work</a:t>
            </a:r>
            <a:r>
              <a:rPr lang="ro-RO" dirty="0"/>
              <a:t> </a:t>
            </a:r>
            <a:r>
              <a:rPr lang="ro-RO" dirty="0" err="1"/>
              <a:t>closely</a:t>
            </a:r>
            <a:r>
              <a:rPr lang="ro-RO" dirty="0"/>
              <a:t> </a:t>
            </a:r>
            <a:r>
              <a:rPr lang="ro-RO" dirty="0" err="1"/>
              <a:t>together</a:t>
            </a:r>
            <a:r>
              <a:rPr lang="ro-RO" dirty="0"/>
              <a:t>, </a:t>
            </a:r>
            <a:r>
              <a:rPr lang="ro-RO" dirty="0" err="1"/>
              <a:t>by</a:t>
            </a:r>
            <a:r>
              <a:rPr lang="ro-RO" dirty="0"/>
              <a:t> </a:t>
            </a:r>
            <a:r>
              <a:rPr lang="ro-RO" dirty="0" err="1"/>
              <a:t>organizing</a:t>
            </a:r>
            <a:r>
              <a:rPr lang="ro-RO" dirty="0"/>
              <a:t> regular </a:t>
            </a:r>
            <a:r>
              <a:rPr lang="ro-RO" dirty="0" err="1"/>
              <a:t>teleconferences</a:t>
            </a:r>
            <a:r>
              <a:rPr lang="ro-RO" dirty="0"/>
              <a:t>, </a:t>
            </a:r>
            <a:r>
              <a:rPr lang="ro-RO" dirty="0" err="1"/>
              <a:t>discuss</a:t>
            </a:r>
            <a:r>
              <a:rPr lang="ro-RO" dirty="0"/>
              <a:t> </a:t>
            </a:r>
            <a:r>
              <a:rPr lang="ro-RO" dirty="0" err="1"/>
              <a:t>issues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exchange</a:t>
            </a:r>
            <a:r>
              <a:rPr lang="ro-RO" dirty="0"/>
              <a:t> </a:t>
            </a:r>
            <a:r>
              <a:rPr lang="ro-RO" dirty="0" err="1"/>
              <a:t>thoughts</a:t>
            </a:r>
            <a:r>
              <a:rPr lang="ro-RO" dirty="0"/>
              <a:t>.</a:t>
            </a:r>
          </a:p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354-7791-422B-93A9-67783F1CC6D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72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7864" y="2924944"/>
            <a:ext cx="5123200" cy="6166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bg1"/>
                </a:solidFill>
                <a:latin typeface="Garamond" pitchFamily="18" charset="0"/>
              </a:defRPr>
            </a:lvl1pPr>
          </a:lstStyle>
          <a:p>
            <a:pPr lvl="0"/>
            <a:r>
              <a:rPr lang="en-GB" dirty="0"/>
              <a:t>Presenter Organization</a:t>
            </a:r>
          </a:p>
          <a:p>
            <a:pPr lvl="0"/>
            <a:r>
              <a:rPr lang="en-GB" dirty="0"/>
              <a:t>Presenter Name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93"/>
            <a:ext cx="9144000" cy="1008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06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3907"/>
            <a:ext cx="6588224" cy="7328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+mn-lt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1736873"/>
            <a:ext cx="5832648" cy="53999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 b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79388" y="2276872"/>
            <a:ext cx="5832475" cy="53999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Section 1</a:t>
            </a:r>
            <a:endParaRPr lang="en-GB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2816993"/>
            <a:ext cx="5832475" cy="53999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Section 2</a:t>
            </a:r>
            <a:endParaRPr lang="en-GB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2" y="3393057"/>
            <a:ext cx="5832475" cy="53999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Section 3</a:t>
            </a:r>
            <a:endParaRPr lang="en-GB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79512" y="3969121"/>
            <a:ext cx="5832475" cy="53999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Section 4</a:t>
            </a:r>
            <a:endParaRPr lang="en-GB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79512" y="4509120"/>
            <a:ext cx="5832475" cy="53999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Section 5</a:t>
            </a:r>
            <a:endParaRPr lang="en-GB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79685" y="5049241"/>
            <a:ext cx="5832475" cy="53999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Section 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8635406" y="9536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88B56808-C868-41CB-B31F-D59129ED0256}" type="slidenum">
              <a:rPr lang="en-GB" b="1" smtClean="0">
                <a:solidFill>
                  <a:schemeClr val="bg1"/>
                </a:solidFill>
                <a:latin typeface="Baskerville Old Face" pitchFamily="18" charset="0"/>
              </a:rPr>
              <a:pPr algn="r"/>
              <a:t>‹#›</a:t>
            </a:fld>
            <a:endParaRPr lang="en-GB" b="1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6632"/>
            <a:ext cx="6588224" cy="7328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1188" y="1341438"/>
            <a:ext cx="7777162" cy="467995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2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6332F-68F4-5F48-8352-B4DEEFF91C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54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0" y="4437112"/>
            <a:ext cx="9144000" cy="0"/>
          </a:xfrm>
          <a:prstGeom prst="line">
            <a:avLst/>
          </a:prstGeom>
          <a:ln w="15875">
            <a:solidFill>
              <a:srgbClr val="540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9143999" cy="4409728"/>
          </a:xfrm>
          <a:prstGeom prst="rect">
            <a:avLst/>
          </a:prstGeom>
          <a:solidFill>
            <a:srgbClr val="540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highlight>
                <a:srgbClr val="800080"/>
              </a:highlight>
            </a:endParaRPr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2267744" y="4821464"/>
            <a:ext cx="6371950" cy="654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540E58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EU H2020 MSCA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6016" y="5652010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Baskerville Old Face" pitchFamily="18" charset="0"/>
              </a:rPr>
              <a:t>Grant Agreement No. 872172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13" y="4375737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-15246" y="4324995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-13115" y="4274253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ABB1760-FA4E-3D4F-B78D-A2076C1D9E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24801" r="8395" b="39310"/>
          <a:stretch/>
        </p:blipFill>
        <p:spPr>
          <a:xfrm>
            <a:off x="179512" y="4645078"/>
            <a:ext cx="2264024" cy="14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8639"/>
            <a:ext cx="9108000" cy="917359"/>
          </a:xfrm>
          <a:prstGeom prst="rect">
            <a:avLst/>
          </a:prstGeom>
          <a:solidFill>
            <a:srgbClr val="540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540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1835696" y="6525344"/>
            <a:ext cx="5400600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H2020 MSCA</a:t>
            </a:r>
            <a:r>
              <a:rPr lang="en-US" sz="1600" b="0" baseline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 </a:t>
            </a:r>
            <a:r>
              <a:rPr lang="en-US" sz="1600" b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TESTBED2 Project No. </a:t>
            </a:r>
            <a:r>
              <a:rPr lang="en-GB" sz="1600" dirty="0">
                <a:solidFill>
                  <a:schemeClr val="bg1"/>
                </a:solidFill>
                <a:latin typeface="Baskerville Old Face" pitchFamily="18" charset="0"/>
              </a:rPr>
              <a:t>872172</a:t>
            </a:r>
            <a:r>
              <a:rPr lang="en-US" sz="1600" b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 </a:t>
            </a:r>
          </a:p>
        </p:txBody>
      </p:sp>
      <p:sp>
        <p:nvSpPr>
          <p:cNvPr id="12" name="Title 8"/>
          <p:cNvSpPr txBox="1">
            <a:spLocks/>
          </p:cNvSpPr>
          <p:nvPr/>
        </p:nvSpPr>
        <p:spPr>
          <a:xfrm>
            <a:off x="5868144" y="6525344"/>
            <a:ext cx="3240360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b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www.testbed2.org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908720"/>
            <a:ext cx="9108000" cy="0"/>
          </a:xfrm>
          <a:prstGeom prst="line">
            <a:avLst/>
          </a:prstGeom>
          <a:ln w="15875">
            <a:solidFill>
              <a:srgbClr val="540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4613" y="6495868"/>
            <a:ext cx="9144000" cy="0"/>
          </a:xfrm>
          <a:prstGeom prst="line">
            <a:avLst/>
          </a:prstGeom>
          <a:ln w="15875">
            <a:solidFill>
              <a:srgbClr val="540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 flipV="1">
            <a:off x="9108000" y="-8639"/>
            <a:ext cx="505" cy="6496297"/>
          </a:xfrm>
          <a:prstGeom prst="line">
            <a:avLst/>
          </a:prstGeom>
          <a:ln w="15875">
            <a:solidFill>
              <a:srgbClr val="540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07504" y="90872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latin typeface="+mn-lt"/>
                <a:cs typeface="Times New Roman" pitchFamily="18" charset="0"/>
              </a:rPr>
              <a:t>Outline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A7E6B2-0C63-9949-B760-F7C538E4D6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24801" r="8395" b="39310"/>
          <a:stretch/>
        </p:blipFill>
        <p:spPr>
          <a:xfrm>
            <a:off x="7596336" y="-6749"/>
            <a:ext cx="1519972" cy="9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9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4613" y="0"/>
            <a:ext cx="9108000" cy="917359"/>
          </a:xfrm>
          <a:prstGeom prst="rect">
            <a:avLst/>
          </a:prstGeom>
          <a:solidFill>
            <a:srgbClr val="540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908720"/>
            <a:ext cx="9108000" cy="0"/>
          </a:xfrm>
          <a:prstGeom prst="line">
            <a:avLst/>
          </a:prstGeom>
          <a:ln w="15875">
            <a:solidFill>
              <a:srgbClr val="540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849A938-E360-674E-B935-3A447799F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24801" r="8395" b="39310"/>
          <a:stretch/>
        </p:blipFill>
        <p:spPr>
          <a:xfrm>
            <a:off x="7668344" y="-6749"/>
            <a:ext cx="1473050" cy="91546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CCFD7FF-1D6E-394F-B0AD-A0289E6F314D}"/>
              </a:ext>
            </a:extLst>
          </p:cNvPr>
          <p:cNvSpPr/>
          <p:nvPr userDrawn="1"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540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94F81154-DC50-CF4B-9A98-D97539421AD4}"/>
              </a:ext>
            </a:extLst>
          </p:cNvPr>
          <p:cNvSpPr txBox="1">
            <a:spLocks/>
          </p:cNvSpPr>
          <p:nvPr userDrawn="1"/>
        </p:nvSpPr>
        <p:spPr>
          <a:xfrm>
            <a:off x="1619672" y="6525344"/>
            <a:ext cx="5400600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H2020 MSCA</a:t>
            </a:r>
            <a:r>
              <a:rPr lang="en-US" sz="1600" b="0" baseline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 </a:t>
            </a:r>
            <a:r>
              <a:rPr lang="en-US" sz="1600" b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TESTBED2 Project No. </a:t>
            </a:r>
            <a:r>
              <a:rPr lang="en-GB" sz="1600" dirty="0">
                <a:solidFill>
                  <a:schemeClr val="bg1"/>
                </a:solidFill>
                <a:latin typeface="Baskerville Old Face" pitchFamily="18" charset="0"/>
              </a:rPr>
              <a:t>872172</a:t>
            </a:r>
            <a:r>
              <a:rPr lang="en-US" sz="1600" b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 </a:t>
            </a: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98DE0407-C910-0C4B-A7A0-5089042638CE}"/>
              </a:ext>
            </a:extLst>
          </p:cNvPr>
          <p:cNvSpPr txBox="1">
            <a:spLocks/>
          </p:cNvSpPr>
          <p:nvPr userDrawn="1"/>
        </p:nvSpPr>
        <p:spPr>
          <a:xfrm>
            <a:off x="5868144" y="6525344"/>
            <a:ext cx="3240360" cy="36004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b="0" dirty="0">
                <a:solidFill>
                  <a:schemeClr val="bg1"/>
                </a:solidFill>
                <a:latin typeface="Baskerville Old Face" pitchFamily="18" charset="0"/>
                <a:ea typeface="Bookman Old Style" charset="0"/>
                <a:cs typeface="Bookman Old Style" charset="0"/>
              </a:rPr>
              <a:t>www.testbed2.org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372727-61DD-9243-9650-AD0297AC0BD1}"/>
              </a:ext>
            </a:extLst>
          </p:cNvPr>
          <p:cNvCxnSpPr/>
          <p:nvPr userDrawn="1"/>
        </p:nvCxnSpPr>
        <p:spPr>
          <a:xfrm>
            <a:off x="-4613" y="6495868"/>
            <a:ext cx="9144000" cy="0"/>
          </a:xfrm>
          <a:prstGeom prst="line">
            <a:avLst/>
          </a:prstGeom>
          <a:ln w="15875">
            <a:solidFill>
              <a:srgbClr val="540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68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g.nl/masters/computing-" TargetMode="External"/><Relationship Id="rId2" Type="http://schemas.openxmlformats.org/officeDocument/2006/relationships/hyperlink" Target="http://www.eurica.nl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0478819@N08/49240438728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2420888"/>
            <a:ext cx="7283440" cy="616669"/>
          </a:xfrm>
        </p:spPr>
        <p:txBody>
          <a:bodyPr/>
          <a:lstStyle/>
          <a:p>
            <a:r>
              <a:rPr lang="en-GB" dirty="0"/>
              <a:t>Partner name: BEIA Consult International</a:t>
            </a:r>
          </a:p>
          <a:p>
            <a:r>
              <a:rPr lang="en-GB" dirty="0"/>
              <a:t>Presenter: Robert Alfred </a:t>
            </a:r>
            <a:r>
              <a:rPr lang="en-GB" dirty="0" err="1"/>
              <a:t>Kecs</a:t>
            </a:r>
            <a:endParaRPr lang="en-GB" dirty="0"/>
          </a:p>
          <a:p>
            <a:r>
              <a:rPr lang="en-GB" dirty="0"/>
              <a:t>Date 09.01.2023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TESTBED2 Secondees</a:t>
            </a:r>
          </a:p>
        </p:txBody>
      </p:sp>
    </p:spTree>
    <p:extLst>
      <p:ext uri="{BB962C8B-B14F-4D97-AF65-F5344CB8AC3E}">
        <p14:creationId xmlns:p14="http://schemas.microsoft.com/office/powerpoint/2010/main" val="750016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5E4C-8CCF-4499-9F95-F5C9821A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Academic Experience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90286-95A2-458D-B7C1-B7224C61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E1A37-FFA0-4E52-878B-5B4A10E4D71B}"/>
              </a:ext>
            </a:extLst>
          </p:cNvPr>
          <p:cNvSpPr txBox="1"/>
          <p:nvPr/>
        </p:nvSpPr>
        <p:spPr>
          <a:xfrm>
            <a:off x="251520" y="1124744"/>
            <a:ext cx="84249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Specializations in blockchain, programing, cloud computing.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More than 15 years of experience in research activity.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helped in the writing of over 20 articles.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participated in the following European research projects: S4ALLCITIES, ESTABLISH, SEALEDGRID, MAD@WORK, HUBCAB, VITAL-5G 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8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C3575088-4B01-E04D-B571-D9959921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71" y="166547"/>
            <a:ext cx="77724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Ing. </a:t>
            </a: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Kecs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Robert Alfred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43E4CBD-B224-0B0F-89BE-DE07C2E6BB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9" b="20367"/>
          <a:stretch/>
        </p:blipFill>
        <p:spPr>
          <a:xfrm>
            <a:off x="5573463" y="1700808"/>
            <a:ext cx="2958977" cy="3456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5C4B0A-B3F7-104F-F36D-73FB40A521BF}"/>
              </a:ext>
            </a:extLst>
          </p:cNvPr>
          <p:cNvSpPr txBox="1"/>
          <p:nvPr/>
        </p:nvSpPr>
        <p:spPr>
          <a:xfrm>
            <a:off x="611560" y="1695161"/>
            <a:ext cx="45759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Polytechnic University of Bucharest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B.S.E. Electronics and Telecommunications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M.S.E. Micro and Nano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Secondment: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Durham University, UK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(October 2022 – December 2022) </a:t>
            </a:r>
          </a:p>
        </p:txBody>
      </p:sp>
    </p:spTree>
    <p:extLst>
      <p:ext uri="{BB962C8B-B14F-4D97-AF65-F5344CB8AC3E}">
        <p14:creationId xmlns:p14="http://schemas.microsoft.com/office/powerpoint/2010/main" val="410537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9CF2-4217-4C03-B27E-2C2BC924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Academic Experience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6BC37-DC41-4D01-98B6-057CD282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42A0F-09AA-40EA-8DBF-F65079055943}"/>
              </a:ext>
            </a:extLst>
          </p:cNvPr>
          <p:cNvSpPr txBox="1"/>
          <p:nvPr/>
        </p:nvSpPr>
        <p:spPr>
          <a:xfrm>
            <a:off x="251520" y="1166842"/>
            <a:ext cx="849694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Specializations in electronics and telecommunication, telemetry, IoT, Big Data acquisition, signal processing and blockchain, programing.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More than 2 years of experience in research activity.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Involved in Proposal writing for following research programs: 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H2020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EUREKA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Involved in following  European projects: SAFECARE, Vital-5G, Toilet4me2,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Farmsustainable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Smartsense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Disavit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SWAM, MIHA,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SealedGRID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57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4D1AE4-9601-0719-90E2-84472E1D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Conclusions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5083C888-B6E8-FBA3-C248-3F6E808D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1026" name="Picture 2" descr="TESTBED2 WP5.pptx">
            <a:extLst>
              <a:ext uri="{FF2B5EF4-FFF2-40B4-BE49-F238E27FC236}">
                <a16:creationId xmlns:a16="http://schemas.microsoft.com/office/drawing/2014/main" id="{1AAA327B-549D-607C-DA3F-BE14307B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" y="-11547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58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81F4-439D-2630-197F-E6AE77A2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8B1B1-45E7-7523-8E6F-61C0A962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2050" name="Picture 2" descr="TESTBED2 WP5.pptx">
            <a:extLst>
              <a:ext uri="{FF2B5EF4-FFF2-40B4-BE49-F238E27FC236}">
                <a16:creationId xmlns:a16="http://schemas.microsoft.com/office/drawing/2014/main" id="{C7613C6A-D84D-D1DB-415F-32A447E44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3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C3575088-4B01-E04D-B571-D9959921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71" y="166547"/>
            <a:ext cx="77724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Prof. Dr. Ing. Goga Nicolae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BC6B2-FC06-29A9-945A-CD9A5D7B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988840"/>
            <a:ext cx="3136090" cy="2880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48E44B-74EC-29DF-CD95-00753BA8664B}"/>
              </a:ext>
            </a:extLst>
          </p:cNvPr>
          <p:cNvSpPr txBox="1"/>
          <p:nvPr/>
        </p:nvSpPr>
        <p:spPr>
          <a:xfrm>
            <a:off x="107504" y="1124744"/>
            <a:ext cx="554332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Polytechnic University of Bucharest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B.S.E.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Automatics and Computer science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M.S.E.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Automatics and 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 D. Automatics and Computer science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University of Eindhoven, the Netherlands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 D.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Mathematics and Computer Science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Secondment: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Nebraska-Lincoln University, USA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(August 2022)</a:t>
            </a:r>
          </a:p>
        </p:txBody>
      </p:sp>
    </p:spTree>
    <p:extLst>
      <p:ext uri="{BB962C8B-B14F-4D97-AF65-F5344CB8AC3E}">
        <p14:creationId xmlns:p14="http://schemas.microsoft.com/office/powerpoint/2010/main" val="350928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37EB-E3E8-45B6-8F90-6CB32EAA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Academic Experience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64E92-BA5C-4BBE-910D-24D7F25B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64FD0-B377-41AB-B737-EC934EF95C25}"/>
              </a:ext>
            </a:extLst>
          </p:cNvPr>
          <p:cNvSpPr txBox="1"/>
          <p:nvPr/>
        </p:nvSpPr>
        <p:spPr>
          <a:xfrm>
            <a:off x="-108520" y="1021456"/>
            <a:ext cx="9038511" cy="4783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0700" indent="-342900">
              <a:lnSpc>
                <a:spcPts val="1255"/>
              </a:lnSpc>
              <a:spcBef>
                <a:spcPts val="37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1980565" algn="l"/>
                <a:tab pos="2195830" algn="l"/>
              </a:tabLst>
            </a:pP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Teaching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/Bachelor</a:t>
            </a:r>
            <a:r>
              <a:rPr lang="en-US" sz="20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r>
              <a:rPr lang="en-US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0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Engineering,</a:t>
            </a:r>
            <a:r>
              <a:rPr lang="en-US" sz="2000" i="1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Networking,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38730" marR="231140" indent="-342900">
              <a:lnSpc>
                <a:spcPct val="98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Formal Languages, Formal Methods, Software Testing, Use of IT standards in Medical Informatics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82245" lvl="0" indent="-342900">
              <a:lnSpc>
                <a:spcPct val="98000"/>
              </a:lnSpc>
              <a:buSzPts val="1100"/>
              <a:buFont typeface="Wingdings" panose="05000000000000000000" pitchFamily="2" charset="2"/>
              <a:buChar char="Ø"/>
              <a:tabLst>
                <a:tab pos="2195830" algn="l"/>
                <a:tab pos="2196465" algn="l"/>
              </a:tabLst>
            </a:pP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Coordinator UPB, EU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Eurica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Project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Project for  EU/Latin America university exchanges at Postdoc/PhD/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/Bachelor levels (</a:t>
            </a:r>
            <a:r>
              <a:rPr lang="en-US" sz="20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www.eurica.nl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marR="182245" lvl="0" indent="-342900">
              <a:lnSpc>
                <a:spcPct val="98000"/>
              </a:lnSpc>
              <a:buSzPts val="1100"/>
              <a:buFont typeface="Wingdings" panose="05000000000000000000" pitchFamily="2" charset="2"/>
              <a:buChar char="Ø"/>
              <a:tabLst>
                <a:tab pos="2195830" algn="l"/>
                <a:tab pos="2196465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Coordinator UPB: Ro - PN2 Project AIMMS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(Ro-PN-II-PT-PCCA-2013-4-0685); </a:t>
            </a:r>
          </a:p>
          <a:p>
            <a:pPr marL="342900" marR="182245" lvl="0" indent="-342900">
              <a:lnSpc>
                <a:spcPct val="98000"/>
              </a:lnSpc>
              <a:buSzPts val="1100"/>
              <a:buFont typeface="Wingdings" panose="05000000000000000000" pitchFamily="2" charset="2"/>
              <a:buChar char="Ø"/>
              <a:tabLst>
                <a:tab pos="2195830" algn="l"/>
                <a:tab pos="2196465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Coordinator UPB: EU Eurostar Project Premises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(to start in March 2015); </a:t>
            </a:r>
          </a:p>
          <a:p>
            <a:pPr marL="342900" marR="182245" lvl="0" indent="-342900">
              <a:lnSpc>
                <a:spcPct val="98000"/>
              </a:lnSpc>
              <a:buSzPts val="1100"/>
              <a:buFont typeface="Wingdings" panose="05000000000000000000" pitchFamily="2" charset="2"/>
              <a:buChar char="Ø"/>
              <a:tabLst>
                <a:tab pos="2195830" algn="l"/>
                <a:tab pos="2196465" algn="l"/>
              </a:tabLst>
            </a:pP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Thesis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supervission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Master and Bachelor</a:t>
            </a:r>
            <a:r>
              <a:rPr lang="en-US" sz="20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</a:p>
          <a:p>
            <a:pPr marL="342900" marR="165735" lvl="0" indent="-342900">
              <a:lnSpc>
                <a:spcPct val="98000"/>
              </a:lnSpc>
              <a:buSzPts val="1100"/>
              <a:buFont typeface="Wingdings" panose="05000000000000000000" pitchFamily="2" charset="2"/>
              <a:buChar char="Ø"/>
              <a:tabLst>
                <a:tab pos="2195830" algn="l"/>
                <a:tab pos="2196465" algn="l"/>
              </a:tabLst>
            </a:pP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Degree Master for Software Engineering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Politehnica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Bucharest and University of Groningen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http://www.rug.nl/masters/computing-</a:t>
            </a:r>
            <a:r>
              <a:rPr lang="en-US" sz="2000" u="sng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science/programme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000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Initiator</a:t>
            </a:r>
            <a:r>
              <a:rPr lang="en-US" sz="2000" b="1" i="1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b="1" i="1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Coordinator</a:t>
            </a:r>
            <a:r>
              <a:rPr lang="en-US" sz="2000" b="1" i="1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UPB</a:t>
            </a:r>
          </a:p>
          <a:p>
            <a:pPr marL="342900" marR="165735" indent="-342900">
              <a:lnSpc>
                <a:spcPct val="98000"/>
              </a:lnSpc>
              <a:buSzPts val="1100"/>
              <a:buFont typeface="Wingdings" panose="05000000000000000000" pitchFamily="2" charset="2"/>
              <a:buChar char="Ø"/>
              <a:tabLst>
                <a:tab pos="2195830" algn="l"/>
                <a:tab pos="2196465" algn="l"/>
              </a:tabLs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Coauthored over 4 books. Helped write over 52 articles, where over 34 are international. He is also the holder of over 9 patents.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65735" lvl="0" indent="-342900">
              <a:lnSpc>
                <a:spcPct val="98000"/>
              </a:lnSpc>
              <a:buSzPts val="1100"/>
              <a:buFont typeface="Times New Roman" panose="02020603050405020304" pitchFamily="18" charset="0"/>
              <a:buChar char="-"/>
              <a:tabLst>
                <a:tab pos="2195830" algn="l"/>
                <a:tab pos="2196465" algn="l"/>
              </a:tabLs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0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D9F7A12-A464-04D5-F688-3C5AA73A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       Conclusions</a:t>
            </a:r>
            <a:endParaRPr lang="ro-RO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61FAF065-3482-9AC4-B890-889B7CAF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07C947E7-57D3-1607-0DE9-97E192046F5C}"/>
              </a:ext>
            </a:extLst>
          </p:cNvPr>
          <p:cNvSpPr txBox="1"/>
          <p:nvPr/>
        </p:nvSpPr>
        <p:spPr>
          <a:xfrm>
            <a:off x="395536" y="1443995"/>
            <a:ext cx="88677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dirty="0"/>
              <a:t>	</a:t>
            </a:r>
          </a:p>
        </p:txBody>
      </p:sp>
      <p:pic>
        <p:nvPicPr>
          <p:cNvPr id="11" name="Imagine 10" descr="O imagine care conține text&#10;&#10;Descriere generată automat">
            <a:extLst>
              <a:ext uri="{FF2B5EF4-FFF2-40B4-BE49-F238E27FC236}">
                <a16:creationId xmlns:a16="http://schemas.microsoft.com/office/drawing/2014/main" id="{6EFE7887-E59A-FF6D-762A-2DAE506E1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90326"/>
            <a:ext cx="4210050" cy="781050"/>
          </a:xfrm>
          <a:prstGeom prst="rect">
            <a:avLst/>
          </a:prstGeom>
        </p:spPr>
      </p:pic>
      <p:pic>
        <p:nvPicPr>
          <p:cNvPr id="17" name="Imagine 16" descr="O imagine care conține text, semn&#10;&#10;Descriere generată automat">
            <a:extLst>
              <a:ext uri="{FF2B5EF4-FFF2-40B4-BE49-F238E27FC236}">
                <a16:creationId xmlns:a16="http://schemas.microsoft.com/office/drawing/2014/main" id="{C101F774-5D77-C949-7604-C578630A0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906012"/>
            <a:ext cx="1944216" cy="801332"/>
          </a:xfrm>
          <a:prstGeom prst="rect">
            <a:avLst/>
          </a:prstGeom>
        </p:spPr>
      </p:pic>
      <p:pic>
        <p:nvPicPr>
          <p:cNvPr id="19" name="Imagine 18" descr="O imagine care conține persoană, bărbat, interior, zâmbitor&#10;&#10;Descriere generată automat">
            <a:extLst>
              <a:ext uri="{FF2B5EF4-FFF2-40B4-BE49-F238E27FC236}">
                <a16:creationId xmlns:a16="http://schemas.microsoft.com/office/drawing/2014/main" id="{C175E652-8435-874E-4E3F-82F9A1208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2" y="3242363"/>
            <a:ext cx="2368415" cy="2588186"/>
          </a:xfrm>
          <a:prstGeom prst="rect">
            <a:avLst/>
          </a:prstGeom>
        </p:spPr>
      </p:pic>
      <p:pic>
        <p:nvPicPr>
          <p:cNvPr id="21" name="Imagine 20" descr="O imagine care conține persoană, bărbat, costum&#10;&#10;Descriere generată automat">
            <a:extLst>
              <a:ext uri="{FF2B5EF4-FFF2-40B4-BE49-F238E27FC236}">
                <a16:creationId xmlns:a16="http://schemas.microsoft.com/office/drawing/2014/main" id="{FF341AC7-A629-0E64-F94F-FFE2A5574C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242363"/>
            <a:ext cx="1944216" cy="2588186"/>
          </a:xfrm>
          <a:prstGeom prst="rect">
            <a:avLst/>
          </a:prstGeom>
        </p:spPr>
      </p:pic>
      <p:sp>
        <p:nvSpPr>
          <p:cNvPr id="22" name="CasetăText 21">
            <a:extLst>
              <a:ext uri="{FF2B5EF4-FFF2-40B4-BE49-F238E27FC236}">
                <a16:creationId xmlns:a16="http://schemas.microsoft.com/office/drawing/2014/main" id="{E9A92939-7A44-8226-72B4-00ED35244030}"/>
              </a:ext>
            </a:extLst>
          </p:cNvPr>
          <p:cNvSpPr txBox="1"/>
          <p:nvPr/>
        </p:nvSpPr>
        <p:spPr>
          <a:xfrm>
            <a:off x="611560" y="5841257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Conf. Valentin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asetăText 22">
            <a:extLst>
              <a:ext uri="{FF2B5EF4-FFF2-40B4-BE49-F238E27FC236}">
                <a16:creationId xmlns:a16="http://schemas.microsoft.com/office/drawing/2014/main" id="{2DD7394F-4E62-C8DA-9628-E5D4B88172D3}"/>
              </a:ext>
            </a:extLst>
          </p:cNvPr>
          <p:cNvSpPr txBox="1"/>
          <p:nvPr/>
        </p:nvSpPr>
        <p:spPr>
          <a:xfrm>
            <a:off x="5796136" y="5859785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Conf.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HongJian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9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E96C-2E06-5BF4-414D-BE0D6C09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                      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2A9D0-F26F-043A-2763-1B6D161C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373A-0EE3-93C6-2379-B0801A76E328}"/>
              </a:ext>
            </a:extLst>
          </p:cNvPr>
          <p:cNvSpPr txBox="1"/>
          <p:nvPr/>
        </p:nvSpPr>
        <p:spPr>
          <a:xfrm>
            <a:off x="107504" y="1052736"/>
            <a:ext cx="87849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collaboration between partners at the secondments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testbeds are in work-in-progress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papers planned with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CWI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Valentin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BEIA for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WP5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PhD in the project based on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WP5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our secondees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will include different collaborations in the project in order to asses a good understanding of the smart grid sector </a:t>
            </a:r>
          </a:p>
        </p:txBody>
      </p:sp>
    </p:spTree>
    <p:extLst>
      <p:ext uri="{BB962C8B-B14F-4D97-AF65-F5344CB8AC3E}">
        <p14:creationId xmlns:p14="http://schemas.microsoft.com/office/powerpoint/2010/main" val="332468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6E216B52-A009-867A-E32F-824B58C1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5" name="Imagine 4" descr="O imagine care conține text, tablă albă&#10;&#10;Descriere generată automat">
            <a:extLst>
              <a:ext uri="{FF2B5EF4-FFF2-40B4-BE49-F238E27FC236}">
                <a16:creationId xmlns:a16="http://schemas.microsoft.com/office/drawing/2014/main" id="{0B069FC1-D6DF-068D-FAF7-90A713F86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84" y="1835561"/>
            <a:ext cx="4794377" cy="3186878"/>
          </a:xfrm>
          <a:prstGeom prst="rect">
            <a:avLst/>
          </a:prstGeom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29CC965C-0944-68C6-0B11-A8524F49B1A4}"/>
              </a:ext>
            </a:extLst>
          </p:cNvPr>
          <p:cNvSpPr txBox="1"/>
          <p:nvPr/>
        </p:nvSpPr>
        <p:spPr>
          <a:xfrm>
            <a:off x="771779" y="5062385"/>
            <a:ext cx="6588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900" dirty="0">
                <a:hlinkClick r:id="rId3" tooltip="https://www.flickr.com/photos/30478819@N08/49240438728"/>
              </a:rPr>
              <a:t>Această fotografie</a:t>
            </a:r>
            <a:r>
              <a:rPr lang="ro-RO" sz="900" dirty="0"/>
              <a:t> de Autor necunoscut este licențiată în condițiile </a:t>
            </a:r>
            <a:r>
              <a:rPr lang="ro-RO" sz="900" dirty="0">
                <a:hlinkClick r:id="rId4" tooltip="https://creativecommons.org/licenses/by/3.0/"/>
              </a:rPr>
              <a:t>CC BY</a:t>
            </a:r>
            <a:endParaRPr lang="ro-RO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4E0C7-D36E-D880-457A-020E3A2CF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07" y="2276872"/>
            <a:ext cx="354819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7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C3575088-4B01-E04D-B571-D9959921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71" y="166547"/>
            <a:ext cx="77724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ea typeface="ＭＳ Ｐゴシック" panose="020B0600070205080204" pitchFamily="34" charset="-128"/>
              </a:rPr>
              <a:t>Secondees BEIA – TESTBED2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9AD5CEC-AE22-44A2-B547-B22E216BDF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85489"/>
              </p:ext>
            </p:extLst>
          </p:nvPr>
        </p:nvGraphicFramePr>
        <p:xfrm>
          <a:off x="-324544" y="980728"/>
          <a:ext cx="9612560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573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C3575088-4B01-E04D-B571-D9959921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71" y="166547"/>
            <a:ext cx="77724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Dr. Ing. Suciu Gheorghe Sr.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A3CFBC-5C2D-A295-C9DF-1839F077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58126"/>
            <a:ext cx="2782044" cy="3459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767503-DCF4-195C-1069-32CFDDCD316B}"/>
              </a:ext>
            </a:extLst>
          </p:cNvPr>
          <p:cNvSpPr txBox="1"/>
          <p:nvPr/>
        </p:nvSpPr>
        <p:spPr>
          <a:xfrm>
            <a:off x="205780" y="1695161"/>
            <a:ext cx="59401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B.S from ETTI ,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Polytechnic University of Bucharest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MBA from TEMIC Institute of Canada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 CS III and Electronic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Secondments: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Amsterdam CWI (September-November 2022)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Durham University (June-September 2022) 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47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4802-CF65-4B02-8BF6-187D6C47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Academic Experience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E8C97-2553-4543-B8D7-C8150991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42AC8-E623-4404-9C8F-3C78488599C5}"/>
              </a:ext>
            </a:extLst>
          </p:cNvPr>
          <p:cNvSpPr txBox="1"/>
          <p:nvPr/>
        </p:nvSpPr>
        <p:spPr>
          <a:xfrm>
            <a:off x="53752" y="908720"/>
            <a:ext cx="903649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Specializations in project management, electronics and telecommunication, telemetry, ERP, cloud computing, M2M/IoT, Big Data acquisition, signal processing and blockchain.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Experience in coordinating, participating and evaluating more than 30 R&amp;D projects (FP7, H2020, Eureka, COST, AAL, LIFE+, Interreg, etc.)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More than 35 years activity in ICT.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General Manager and founder of BEIA Consult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Founders of several start-ups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Defined role and tasks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Identify business cases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Analyze the key management and authentication for the SG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Support dissemination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School Durham 7-8 June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Helped with WP5&amp;WP2</a:t>
            </a:r>
          </a:p>
        </p:txBody>
      </p:sp>
    </p:spTree>
    <p:extLst>
      <p:ext uri="{BB962C8B-B14F-4D97-AF65-F5344CB8AC3E}">
        <p14:creationId xmlns:p14="http://schemas.microsoft.com/office/powerpoint/2010/main" val="330667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C3575088-4B01-E04D-B571-D9959921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71" y="166547"/>
            <a:ext cx="77724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Dr. Ec. Constantin Claudia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5D43A-5530-C6A4-2502-BF55CF49A979}"/>
              </a:ext>
            </a:extLst>
          </p:cNvPr>
          <p:cNvSpPr txBox="1"/>
          <p:nvPr/>
        </p:nvSpPr>
        <p:spPr>
          <a:xfrm>
            <a:off x="244871" y="1695161"/>
            <a:ext cx="60553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B.S. of Finance and Banking degree at Artifex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M.S. of Financial Banking and Insurance Management at Artifex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Post-secondary management accounting courses at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Haret College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Secondments: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Amsterdam CWI (September-November 2022)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Durham University (June-September 2022) 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9EF1989-5023-43D3-BF16-163A62798E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54433-FFA4-44D5-AB9E-D9C1E16C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08" y="1695161"/>
            <a:ext cx="2619375" cy="3343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479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2CEB-635C-4258-9902-7183EFFE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2A9AB-1D35-4AF7-9295-DC57DAF8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EBBE6-5FB2-47F9-A31A-9B79FA44378C}"/>
              </a:ext>
            </a:extLst>
          </p:cNvPr>
          <p:cNvSpPr txBox="1"/>
          <p:nvPr/>
        </p:nvSpPr>
        <p:spPr>
          <a:xfrm>
            <a:off x="107504" y="980728"/>
            <a:ext cx="86409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Business-wise considerations on key management related 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top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rerequisites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assumption sin the key management architecture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and costs calculations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Helped with WP5&amp;WP2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also participated in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School Durham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7th and 8th June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Smart Energy and Decarbonization.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 in the secondments carried out was dedicated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tried analysis in key management and authentication for SG and explored proposed solutions to merge schemes and perform joint processing where possible.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discussed and analyzed the requirements defined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2.1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Also, we analyzed,  whether the declared requirements are clear, are complete, not ambiguous or not contradictory to the business scenarios. The attendant partners presented the project progress and the future goals.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plan to continue our collaboration, by writing a paper describing the results of our research. We plan to work closely together, by organizing regular teleconferences, discuss issues and exchange thoughts.</a:t>
            </a:r>
            <a:endParaRPr lang="ro-R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6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C3575088-4B01-E04D-B571-D9959921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71" y="166547"/>
            <a:ext cx="77724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Ing. </a:t>
            </a: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Sachian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Mari-Anais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FA0F7-E646-D47F-4552-823C20FB5A93}"/>
              </a:ext>
            </a:extLst>
          </p:cNvPr>
          <p:cNvSpPr txBox="1"/>
          <p:nvPr/>
        </p:nvSpPr>
        <p:spPr>
          <a:xfrm>
            <a:off x="539552" y="1484784"/>
            <a:ext cx="51845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Polytechnic University of Bucharest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B.S.E. Electronics and Telecommunications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M.S.E. Micro and Nano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Secondments: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Durham University, UK,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(October 2022 – December 2022)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Amsterdam CWI , NTH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(April 2022  -  June 2022)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210D2-A2A5-4A81-9B9B-3CF7DBADD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6" r="11288"/>
          <a:stretch/>
        </p:blipFill>
        <p:spPr>
          <a:xfrm>
            <a:off x="5993679" y="1988840"/>
            <a:ext cx="2592288" cy="331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120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4B0D-C8FA-4FC4-8063-26A99E37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AABE0-D700-48BF-9FA9-CC1AD3F2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332F-68F4-5F48-8352-B4DEEFF91C7B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53248-7E38-4B70-8F30-D3E34B376DFA}"/>
              </a:ext>
            </a:extLst>
          </p:cNvPr>
          <p:cNvSpPr txBox="1"/>
          <p:nvPr/>
        </p:nvSpPr>
        <p:spPr>
          <a:xfrm>
            <a:off x="323528" y="1556792"/>
            <a:ext cx="8496944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Eng. Sachian Mari-Anais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is a Research and Development Engineer in Cyber Security at BEIA CONSULT INTERNATIONAL.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Main technologies: 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yber Physical Security,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mbedded Programming, Blockchain Technology, IoT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Tellecomunications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Involved in Proposal writing for following research programs: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H2020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ITEA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EUREKA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CELTIC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oauthor of over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articles in BDI journals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More than 5 years of experience in research activity.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Involved in following  European projects: SAFECARE, TOR-SIM, ODSI, STACK, UPSIM, SCRATCH, ENTA, I-DELTA,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SealedGRID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FLEXI-CROSS, RITHM, CHRISS, S4ALLCITIES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EE443C96-4CB1-5835-9940-6C1384B5464B}"/>
              </a:ext>
            </a:extLst>
          </p:cNvPr>
          <p:cNvSpPr txBox="1"/>
          <p:nvPr/>
        </p:nvSpPr>
        <p:spPr>
          <a:xfrm>
            <a:off x="1287718" y="116632"/>
            <a:ext cx="75608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4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Academic experience</a:t>
            </a:r>
            <a:endParaRPr lang="ro-RO" sz="4400" dirty="0"/>
          </a:p>
        </p:txBody>
      </p:sp>
    </p:spTree>
    <p:extLst>
      <p:ext uri="{BB962C8B-B14F-4D97-AF65-F5344CB8AC3E}">
        <p14:creationId xmlns:p14="http://schemas.microsoft.com/office/powerpoint/2010/main" val="296083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C3575088-4B01-E04D-B571-D9959921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2" y="116632"/>
            <a:ext cx="7772400" cy="1143000"/>
          </a:xfrm>
        </p:spPr>
        <p:txBody>
          <a:bodyPr/>
          <a:lstStyle/>
          <a:p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Dr.Ing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George Valentin </a:t>
            </a: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Iordache</a:t>
            </a:r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FA0F7-E646-D47F-4552-823C20FB5A93}"/>
              </a:ext>
            </a:extLst>
          </p:cNvPr>
          <p:cNvSpPr txBox="1"/>
          <p:nvPr/>
        </p:nvSpPr>
        <p:spPr>
          <a:xfrm>
            <a:off x="611560" y="1695161"/>
            <a:ext cx="45759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Education: Polytechnic University of Bucharest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B.S.E. Electronics and Telecommunications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M.S.E. Micro and Nano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Secondment: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Amsterdam CWI , NTH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(April 2022  -  June 2022)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F5712E-2E45-9263-0FAD-FC608D43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38" y="1556792"/>
            <a:ext cx="2181025" cy="3192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289661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Presentation3</Template>
  <TotalTime>3307</TotalTime>
  <Words>1261</Words>
  <Application>Microsoft Office PowerPoint</Application>
  <PresentationFormat>On-screen Show (4:3)</PresentationFormat>
  <Paragraphs>162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Baskerville Old Face</vt:lpstr>
      <vt:lpstr>Calibri</vt:lpstr>
      <vt:lpstr>Garamond</vt:lpstr>
      <vt:lpstr>Times New Roman</vt:lpstr>
      <vt:lpstr>Wingdings</vt:lpstr>
      <vt:lpstr>Presentation3</vt:lpstr>
      <vt:lpstr>Custom Design</vt:lpstr>
      <vt:lpstr>1_Custom Design</vt:lpstr>
      <vt:lpstr>PowerPoint Presentation</vt:lpstr>
      <vt:lpstr>Secondees BEIA – TESTBED2</vt:lpstr>
      <vt:lpstr>Dr. Ing. Suciu Gheorghe Sr.</vt:lpstr>
      <vt:lpstr>                                       Academic Experience</vt:lpstr>
      <vt:lpstr>Dr. Ec. Constantin Claudia</vt:lpstr>
      <vt:lpstr>.</vt:lpstr>
      <vt:lpstr>Ing. Sachian Mari-Anais</vt:lpstr>
      <vt:lpstr>.</vt:lpstr>
      <vt:lpstr>Dr.Ing George Valentin Iordache</vt:lpstr>
      <vt:lpstr> Academic Experience</vt:lpstr>
      <vt:lpstr>Ing. Kecs Robert Alfred</vt:lpstr>
      <vt:lpstr> Academic Experience</vt:lpstr>
      <vt:lpstr>                          Conclusions</vt:lpstr>
      <vt:lpstr>. </vt:lpstr>
      <vt:lpstr>Prof. Dr. Ing. Goga Nicolae</vt:lpstr>
      <vt:lpstr> Academic Experience</vt:lpstr>
      <vt:lpstr>                      Conclusions</vt:lpstr>
      <vt:lpstr>                         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J Raine</dc:creator>
  <cp:lastModifiedBy>Beia</cp:lastModifiedBy>
  <cp:revision>291</cp:revision>
  <dcterms:created xsi:type="dcterms:W3CDTF">2010-09-10T11:18:36Z</dcterms:created>
  <dcterms:modified xsi:type="dcterms:W3CDTF">2023-01-09T08:57:40Z</dcterms:modified>
</cp:coreProperties>
</file>